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66" r:id="rId2"/>
    <p:sldId id="267" r:id="rId3"/>
    <p:sldId id="263" r:id="rId4"/>
    <p:sldId id="265" r:id="rId5"/>
    <p:sldId id="260" r:id="rId6"/>
    <p:sldId id="262" r:id="rId7"/>
    <p:sldId id="264" r:id="rId8"/>
    <p:sldId id="268" r:id="rId9"/>
    <p:sldId id="269" r:id="rId1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92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8392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91B10BA-EA41-41DA-9958-8A4B50F4578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01EC1-DBE1-44B7-BC0F-D9BF8B12EA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CC2D90-5C1E-4CD9-91A5-C2B3D504F7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A5E3C-7589-49A8-BE4F-15B6645B32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D3429-6CCA-4BAC-8EBF-8122BC77E1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7455A-3BFA-45BF-87E4-93FED3ED07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0AB18-FABC-4245-8C5C-DB46E1FE1F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0A523-E22D-4EFE-99B1-D1DF3930EF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8DB15-0E63-4C79-84B6-2BF9AC2950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5CA2B-37D0-40C8-9C8F-4936177AAD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30B20-CD1E-49FE-8B51-411D36C026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32EF4E-362D-45B9-A9A8-CB6AEC8F58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9A730FF4-CF9D-4C0B-A1CF-5F4807DF659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6200" y="76200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1 </a:t>
            </a:r>
            <a:r>
              <a:rPr lang="en-US" dirty="0"/>
              <a:t>A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6597650" y="6110288"/>
            <a:ext cx="2012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0 mM [salicylate]</a:t>
            </a:r>
          </a:p>
        </p:txBody>
      </p:sp>
      <p:pic>
        <p:nvPicPr>
          <p:cNvPr id="12294" name="Picture 6" descr="conc_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533400"/>
            <a:ext cx="2286000" cy="1828800"/>
          </a:xfrm>
          <a:prstGeom prst="rect">
            <a:avLst/>
          </a:prstGeom>
          <a:noFill/>
        </p:spPr>
      </p:pic>
      <p:pic>
        <p:nvPicPr>
          <p:cNvPr id="12295" name="Picture 7" descr="conc_2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533400"/>
            <a:ext cx="2286000" cy="1828800"/>
          </a:xfrm>
          <a:prstGeom prst="rect">
            <a:avLst/>
          </a:prstGeom>
          <a:noFill/>
        </p:spPr>
      </p:pic>
      <p:pic>
        <p:nvPicPr>
          <p:cNvPr id="12296" name="Picture 8" descr="conc_2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57200"/>
            <a:ext cx="2286000" cy="1828800"/>
          </a:xfrm>
          <a:prstGeom prst="rect">
            <a:avLst/>
          </a:prstGeom>
          <a:noFill/>
        </p:spPr>
      </p:pic>
      <p:pic>
        <p:nvPicPr>
          <p:cNvPr id="12297" name="Picture 9" descr="conc_2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533400"/>
            <a:ext cx="2286000" cy="1828800"/>
          </a:xfrm>
          <a:prstGeom prst="rect">
            <a:avLst/>
          </a:prstGeom>
          <a:noFill/>
        </p:spPr>
      </p:pic>
      <p:pic>
        <p:nvPicPr>
          <p:cNvPr id="12298" name="Picture 10" descr="conc_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2299" name="Picture 11" descr="conc_2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2300" name="Picture 12" descr="conc_2"/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58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2301" name="Picture 13" descr="conc_2"/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18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2302" name="Picture 14" descr="conc_2"/>
          <p:cNvPicPr preferRelativeResize="0"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" y="4800600"/>
            <a:ext cx="2286000" cy="1828800"/>
          </a:xfrm>
          <a:prstGeom prst="rect">
            <a:avLst/>
          </a:prstGeom>
          <a:noFill/>
        </p:spPr>
      </p:pic>
      <p:pic>
        <p:nvPicPr>
          <p:cNvPr id="12303" name="Picture 15" descr="conc_1"/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4800600"/>
            <a:ext cx="22860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76200" y="76200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1 </a:t>
            </a:r>
            <a:r>
              <a:rPr lang="en-US" dirty="0"/>
              <a:t>B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445250" y="6019800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0 mM [salicylate]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6400800" y="5410200"/>
            <a:ext cx="205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Promoter activity</a:t>
            </a:r>
          </a:p>
        </p:txBody>
      </p:sp>
      <p:pic>
        <p:nvPicPr>
          <p:cNvPr id="13319" name="Picture 7" descr="deriv_2"/>
          <p:cNvPicPr preferRelativeResize="0">
            <a:picLocks noChangeArrowheads="1"/>
          </p:cNvPicPr>
          <p:nvPr/>
        </p:nvPicPr>
        <p:blipFill>
          <a:blip r:embed="rId2" cstate="print"/>
          <a:srcRect l="3702"/>
          <a:stretch>
            <a:fillRect/>
          </a:stretch>
        </p:blipFill>
        <p:spPr bwMode="auto">
          <a:xfrm>
            <a:off x="76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3320" name="Picture 8" descr="deriv_2"/>
          <p:cNvPicPr preferRelativeResize="0">
            <a:picLocks noChangeArrowheads="1"/>
          </p:cNvPicPr>
          <p:nvPr/>
        </p:nvPicPr>
        <p:blipFill>
          <a:blip r:embed="rId3" cstate="print"/>
          <a:srcRect l="3702"/>
          <a:stretch>
            <a:fillRect/>
          </a:stretch>
        </p:blipFill>
        <p:spPr bwMode="auto">
          <a:xfrm>
            <a:off x="2362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3321" name="Picture 9" descr="deriv_2"/>
          <p:cNvPicPr preferRelativeResize="0">
            <a:picLocks noChangeArrowheads="1"/>
          </p:cNvPicPr>
          <p:nvPr/>
        </p:nvPicPr>
        <p:blipFill>
          <a:blip r:embed="rId4" cstate="print"/>
          <a:srcRect l="3702"/>
          <a:stretch>
            <a:fillRect/>
          </a:stretch>
        </p:blipFill>
        <p:spPr bwMode="auto">
          <a:xfrm>
            <a:off x="4648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3322" name="Picture 10" descr="deriv_2"/>
          <p:cNvPicPr preferRelativeResize="0">
            <a:picLocks noChangeArrowheads="1"/>
          </p:cNvPicPr>
          <p:nvPr/>
        </p:nvPicPr>
        <p:blipFill>
          <a:blip r:embed="rId5" cstate="print"/>
          <a:srcRect l="3358"/>
          <a:stretch>
            <a:fillRect/>
          </a:stretch>
        </p:blipFill>
        <p:spPr bwMode="auto">
          <a:xfrm>
            <a:off x="6858000" y="609600"/>
            <a:ext cx="2286000" cy="1828800"/>
          </a:xfrm>
          <a:prstGeom prst="rect">
            <a:avLst/>
          </a:prstGeom>
          <a:noFill/>
        </p:spPr>
      </p:pic>
      <p:pic>
        <p:nvPicPr>
          <p:cNvPr id="13323" name="Picture 11" descr="deriv_2"/>
          <p:cNvPicPr preferRelativeResize="0">
            <a:picLocks noChangeArrowheads="1"/>
          </p:cNvPicPr>
          <p:nvPr/>
        </p:nvPicPr>
        <p:blipFill>
          <a:blip r:embed="rId6" cstate="print"/>
          <a:srcRect l="3358"/>
          <a:stretch>
            <a:fillRect/>
          </a:stretch>
        </p:blipFill>
        <p:spPr bwMode="auto">
          <a:xfrm>
            <a:off x="762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3324" name="Picture 12" descr="deriv_2"/>
          <p:cNvPicPr preferRelativeResize="0">
            <a:picLocks noChangeArrowheads="1"/>
          </p:cNvPicPr>
          <p:nvPr/>
        </p:nvPicPr>
        <p:blipFill>
          <a:blip r:embed="rId7" cstate="print"/>
          <a:srcRect l="3702"/>
          <a:stretch>
            <a:fillRect/>
          </a:stretch>
        </p:blipFill>
        <p:spPr bwMode="auto">
          <a:xfrm>
            <a:off x="23622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3325" name="Picture 13" descr="deriv_2"/>
          <p:cNvPicPr preferRelativeResize="0">
            <a:picLocks noChangeArrowheads="1"/>
          </p:cNvPicPr>
          <p:nvPr/>
        </p:nvPicPr>
        <p:blipFill>
          <a:blip r:embed="rId8" cstate="print"/>
          <a:srcRect l="3702"/>
          <a:stretch>
            <a:fillRect/>
          </a:stretch>
        </p:blipFill>
        <p:spPr bwMode="auto">
          <a:xfrm>
            <a:off x="46482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3326" name="Picture 14" descr="deriv_2"/>
          <p:cNvPicPr preferRelativeResize="0">
            <a:picLocks noChangeArrowheads="1"/>
          </p:cNvPicPr>
          <p:nvPr/>
        </p:nvPicPr>
        <p:blipFill>
          <a:blip r:embed="rId9" cstate="print"/>
          <a:srcRect l="3358"/>
          <a:stretch>
            <a:fillRect/>
          </a:stretch>
        </p:blipFill>
        <p:spPr bwMode="auto">
          <a:xfrm>
            <a:off x="6858000" y="2743200"/>
            <a:ext cx="2286000" cy="1828800"/>
          </a:xfrm>
          <a:prstGeom prst="rect">
            <a:avLst/>
          </a:prstGeom>
          <a:noFill/>
        </p:spPr>
      </p:pic>
      <p:pic>
        <p:nvPicPr>
          <p:cNvPr id="13327" name="Picture 15" descr="deriv_2"/>
          <p:cNvPicPr preferRelativeResize="0">
            <a:picLocks noChangeArrowheads="1"/>
          </p:cNvPicPr>
          <p:nvPr/>
        </p:nvPicPr>
        <p:blipFill>
          <a:blip r:embed="rId10" cstate="print"/>
          <a:srcRect l="3358"/>
          <a:stretch>
            <a:fillRect/>
          </a:stretch>
        </p:blipFill>
        <p:spPr bwMode="auto">
          <a:xfrm>
            <a:off x="76200" y="4876800"/>
            <a:ext cx="2286000" cy="1828800"/>
          </a:xfrm>
          <a:prstGeom prst="rect">
            <a:avLst/>
          </a:prstGeom>
          <a:noFill/>
        </p:spPr>
      </p:pic>
      <p:pic>
        <p:nvPicPr>
          <p:cNvPr id="13328" name="Picture 16" descr="deriv_2"/>
          <p:cNvPicPr preferRelativeResize="0">
            <a:picLocks noChangeArrowheads="1"/>
          </p:cNvPicPr>
          <p:nvPr/>
        </p:nvPicPr>
        <p:blipFill>
          <a:blip r:embed="rId11" cstate="print"/>
          <a:srcRect l="3702"/>
          <a:stretch>
            <a:fillRect/>
          </a:stretch>
        </p:blipFill>
        <p:spPr bwMode="auto">
          <a:xfrm>
            <a:off x="2362200" y="4876800"/>
            <a:ext cx="22860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onc_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685800"/>
            <a:ext cx="2286000" cy="1828800"/>
          </a:xfrm>
          <a:prstGeom prst="rect">
            <a:avLst/>
          </a:prstGeom>
          <a:noFill/>
        </p:spPr>
      </p:pic>
      <p:pic>
        <p:nvPicPr>
          <p:cNvPr id="9221" name="Picture 5" descr="conc_2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685800"/>
            <a:ext cx="2286000" cy="1828800"/>
          </a:xfrm>
          <a:prstGeom prst="rect">
            <a:avLst/>
          </a:prstGeom>
          <a:noFill/>
        </p:spPr>
      </p:pic>
      <p:pic>
        <p:nvPicPr>
          <p:cNvPr id="9222" name="Picture 6" descr="conc_2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685800"/>
            <a:ext cx="2286000" cy="1828800"/>
          </a:xfrm>
          <a:prstGeom prst="rect">
            <a:avLst/>
          </a:prstGeom>
          <a:noFill/>
        </p:spPr>
      </p:pic>
      <p:pic>
        <p:nvPicPr>
          <p:cNvPr id="9223" name="Picture 7" descr="conc_2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685800"/>
            <a:ext cx="2286000" cy="1828800"/>
          </a:xfrm>
          <a:prstGeom prst="rect">
            <a:avLst/>
          </a:prstGeom>
          <a:noFill/>
        </p:spPr>
      </p:pic>
      <p:pic>
        <p:nvPicPr>
          <p:cNvPr id="9224" name="Picture 8" descr="conc_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2743200"/>
            <a:ext cx="2286000" cy="1828800"/>
          </a:xfrm>
          <a:prstGeom prst="rect">
            <a:avLst/>
          </a:prstGeom>
          <a:noFill/>
        </p:spPr>
      </p:pic>
      <p:pic>
        <p:nvPicPr>
          <p:cNvPr id="9225" name="Picture 9" descr="conc_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2743200"/>
            <a:ext cx="2286000" cy="1828800"/>
          </a:xfrm>
          <a:prstGeom prst="rect">
            <a:avLst/>
          </a:prstGeom>
          <a:noFill/>
        </p:spPr>
      </p:pic>
      <p:pic>
        <p:nvPicPr>
          <p:cNvPr id="9226" name="Picture 10" descr="conc_2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2743200"/>
            <a:ext cx="2286000" cy="1828800"/>
          </a:xfrm>
          <a:prstGeom prst="rect">
            <a:avLst/>
          </a:prstGeom>
          <a:noFill/>
        </p:spPr>
      </p:pic>
      <p:pic>
        <p:nvPicPr>
          <p:cNvPr id="9227" name="Picture 11" descr="conc_2"/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0" y="2743200"/>
            <a:ext cx="2286000" cy="1828800"/>
          </a:xfrm>
          <a:prstGeom prst="rect">
            <a:avLst/>
          </a:prstGeom>
          <a:noFill/>
        </p:spPr>
      </p:pic>
      <p:pic>
        <p:nvPicPr>
          <p:cNvPr id="9228" name="Picture 12" descr="conc_2"/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" y="4800600"/>
            <a:ext cx="2286000" cy="1828800"/>
          </a:xfrm>
          <a:prstGeom prst="rect">
            <a:avLst/>
          </a:prstGeom>
          <a:noFill/>
        </p:spPr>
      </p:pic>
      <p:pic>
        <p:nvPicPr>
          <p:cNvPr id="9229" name="Picture 13" descr="conc_2"/>
          <p:cNvPicPr preferRelativeResize="0"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0" y="4876800"/>
            <a:ext cx="2286000" cy="1828800"/>
          </a:xfrm>
          <a:prstGeom prst="rect">
            <a:avLst/>
          </a:prstGeom>
          <a:noFill/>
        </p:spPr>
      </p:pic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76200" y="76200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1 </a:t>
            </a:r>
            <a:r>
              <a:rPr lang="en-US" dirty="0"/>
              <a:t>C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6248400" y="6019800"/>
            <a:ext cx="2332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0.25 mM [salicylate]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76200" y="76200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Supplementary </a:t>
            </a:r>
            <a:r>
              <a:rPr lang="en-US" smtClean="0"/>
              <a:t>1 </a:t>
            </a:r>
            <a:r>
              <a:rPr lang="en-US" dirty="0"/>
              <a:t>D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6248400" y="6019800"/>
            <a:ext cx="2330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0.25 mM [salicylate]</a:t>
            </a:r>
          </a:p>
        </p:txBody>
      </p:sp>
      <p:pic>
        <p:nvPicPr>
          <p:cNvPr id="11270" name="Picture 6" descr="deriv_2"/>
          <p:cNvPicPr preferRelativeResize="0">
            <a:picLocks noChangeArrowheads="1"/>
          </p:cNvPicPr>
          <p:nvPr/>
        </p:nvPicPr>
        <p:blipFill>
          <a:blip r:embed="rId2" cstate="print"/>
          <a:srcRect l="3702"/>
          <a:stretch>
            <a:fillRect/>
          </a:stretch>
        </p:blipFill>
        <p:spPr bwMode="auto">
          <a:xfrm>
            <a:off x="76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1271" name="Picture 7" descr="deriv_2"/>
          <p:cNvPicPr preferRelativeResize="0">
            <a:picLocks noChangeArrowheads="1"/>
          </p:cNvPicPr>
          <p:nvPr/>
        </p:nvPicPr>
        <p:blipFill>
          <a:blip r:embed="rId3" cstate="print"/>
          <a:srcRect l="3702"/>
          <a:stretch>
            <a:fillRect/>
          </a:stretch>
        </p:blipFill>
        <p:spPr bwMode="auto">
          <a:xfrm>
            <a:off x="2362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1272" name="Picture 8" descr="deriv_2"/>
          <p:cNvPicPr preferRelativeResize="0">
            <a:picLocks noChangeArrowheads="1"/>
          </p:cNvPicPr>
          <p:nvPr/>
        </p:nvPicPr>
        <p:blipFill>
          <a:blip r:embed="rId4" cstate="print"/>
          <a:srcRect l="3702"/>
          <a:stretch>
            <a:fillRect/>
          </a:stretch>
        </p:blipFill>
        <p:spPr bwMode="auto">
          <a:xfrm>
            <a:off x="4648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1273" name="Picture 9" descr="deriv_2"/>
          <p:cNvPicPr preferRelativeResize="0">
            <a:picLocks noChangeArrowheads="1"/>
          </p:cNvPicPr>
          <p:nvPr/>
        </p:nvPicPr>
        <p:blipFill>
          <a:blip r:embed="rId5" cstate="print"/>
          <a:srcRect l="3702"/>
          <a:stretch>
            <a:fillRect/>
          </a:stretch>
        </p:blipFill>
        <p:spPr bwMode="auto">
          <a:xfrm>
            <a:off x="6934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1274" name="Picture 10" descr="deriv_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67000"/>
            <a:ext cx="2286000" cy="1828800"/>
          </a:xfrm>
          <a:prstGeom prst="rect">
            <a:avLst/>
          </a:prstGeom>
          <a:noFill/>
        </p:spPr>
      </p:pic>
      <p:pic>
        <p:nvPicPr>
          <p:cNvPr id="11275" name="Picture 11" descr="deriv_2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0" y="2667000"/>
            <a:ext cx="2286000" cy="1828800"/>
          </a:xfrm>
          <a:prstGeom prst="rect">
            <a:avLst/>
          </a:prstGeom>
          <a:noFill/>
        </p:spPr>
      </p:pic>
      <p:pic>
        <p:nvPicPr>
          <p:cNvPr id="11276" name="Picture 12" descr="deriv_2"/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54538" y="2667000"/>
            <a:ext cx="2286000" cy="1828800"/>
          </a:xfrm>
          <a:prstGeom prst="rect">
            <a:avLst/>
          </a:prstGeom>
          <a:noFill/>
        </p:spPr>
      </p:pic>
      <p:pic>
        <p:nvPicPr>
          <p:cNvPr id="11277" name="Picture 13" descr="deriv_2"/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00" y="2667000"/>
            <a:ext cx="2286000" cy="1828800"/>
          </a:xfrm>
          <a:prstGeom prst="rect">
            <a:avLst/>
          </a:prstGeom>
          <a:noFill/>
        </p:spPr>
      </p:pic>
      <p:pic>
        <p:nvPicPr>
          <p:cNvPr id="11278" name="Picture 14" descr="deriv_2"/>
          <p:cNvPicPr preferRelativeResize="0">
            <a:picLocks noChangeArrowheads="1"/>
          </p:cNvPicPr>
          <p:nvPr/>
        </p:nvPicPr>
        <p:blipFill>
          <a:blip r:embed="rId10" cstate="print"/>
          <a:srcRect l="3702"/>
          <a:stretch>
            <a:fillRect/>
          </a:stretch>
        </p:blipFill>
        <p:spPr bwMode="auto">
          <a:xfrm>
            <a:off x="76200" y="4724400"/>
            <a:ext cx="2286000" cy="1828800"/>
          </a:xfrm>
          <a:prstGeom prst="rect">
            <a:avLst/>
          </a:prstGeom>
          <a:noFill/>
        </p:spPr>
      </p:pic>
      <p:pic>
        <p:nvPicPr>
          <p:cNvPr id="11279" name="Picture 15" descr="deriv_2"/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4724400"/>
            <a:ext cx="2286000" cy="1828800"/>
          </a:xfrm>
          <a:prstGeom prst="rect">
            <a:avLst/>
          </a:prstGeom>
          <a:noFill/>
        </p:spPr>
      </p:pic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6400800" y="5410200"/>
            <a:ext cx="205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Promoter activity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onc_11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685800"/>
            <a:ext cx="2286000" cy="1830388"/>
          </a:xfrm>
          <a:prstGeom prst="rect">
            <a:avLst/>
          </a:prstGeom>
          <a:noFill/>
        </p:spPr>
      </p:pic>
      <p:pic>
        <p:nvPicPr>
          <p:cNvPr id="6153" name="Picture 9" descr="conc_11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685800"/>
            <a:ext cx="2286000" cy="1828800"/>
          </a:xfrm>
          <a:prstGeom prst="rect">
            <a:avLst/>
          </a:prstGeom>
          <a:noFill/>
        </p:spPr>
      </p:pic>
      <p:pic>
        <p:nvPicPr>
          <p:cNvPr id="6155" name="Picture 11" descr="conc_11"/>
          <p:cNvPicPr preferRelativeResize="0">
            <a:picLocks noChangeArrowheads="1"/>
          </p:cNvPicPr>
          <p:nvPr/>
        </p:nvPicPr>
        <p:blipFill>
          <a:blip r:embed="rId4" cstate="print"/>
          <a:srcRect l="3358"/>
          <a:stretch>
            <a:fillRect/>
          </a:stretch>
        </p:blipFill>
        <p:spPr bwMode="auto">
          <a:xfrm>
            <a:off x="4572000" y="685800"/>
            <a:ext cx="2286000" cy="1827213"/>
          </a:xfrm>
          <a:prstGeom prst="rect">
            <a:avLst/>
          </a:prstGeom>
          <a:noFill/>
        </p:spPr>
      </p:pic>
      <p:pic>
        <p:nvPicPr>
          <p:cNvPr id="6156" name="Picture 12" descr="conc_11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685800"/>
            <a:ext cx="2286000" cy="1830388"/>
          </a:xfrm>
          <a:prstGeom prst="rect">
            <a:avLst/>
          </a:prstGeom>
          <a:noFill/>
        </p:spPr>
      </p:pic>
      <p:pic>
        <p:nvPicPr>
          <p:cNvPr id="6157" name="Picture 13" descr="conc_11"/>
          <p:cNvPicPr preferRelativeResize="0">
            <a:picLocks noChangeArrowheads="1"/>
          </p:cNvPicPr>
          <p:nvPr/>
        </p:nvPicPr>
        <p:blipFill>
          <a:blip r:embed="rId6" cstate="print"/>
          <a:srcRect l="3358"/>
          <a:stretch>
            <a:fillRect/>
          </a:stretch>
        </p:blipFill>
        <p:spPr bwMode="auto">
          <a:xfrm>
            <a:off x="152400" y="2971800"/>
            <a:ext cx="2286000" cy="1827213"/>
          </a:xfrm>
          <a:prstGeom prst="rect">
            <a:avLst/>
          </a:prstGeom>
          <a:noFill/>
        </p:spPr>
      </p:pic>
      <p:pic>
        <p:nvPicPr>
          <p:cNvPr id="6158" name="Picture 14" descr="conc_8"/>
          <p:cNvPicPr preferRelativeResize="0">
            <a:picLocks noChangeArrowheads="1"/>
          </p:cNvPicPr>
          <p:nvPr/>
        </p:nvPicPr>
        <p:blipFill>
          <a:blip r:embed="rId7" cstate="print"/>
          <a:srcRect l="3358"/>
          <a:stretch>
            <a:fillRect/>
          </a:stretch>
        </p:blipFill>
        <p:spPr bwMode="auto">
          <a:xfrm>
            <a:off x="2362200" y="2973388"/>
            <a:ext cx="2286000" cy="1827212"/>
          </a:xfrm>
          <a:prstGeom prst="rect">
            <a:avLst/>
          </a:prstGeom>
          <a:noFill/>
        </p:spPr>
      </p:pic>
      <p:pic>
        <p:nvPicPr>
          <p:cNvPr id="6159" name="Picture 15" descr="conc_8"/>
          <p:cNvPicPr preferRelativeResize="0">
            <a:picLocks noChangeArrowheads="1"/>
          </p:cNvPicPr>
          <p:nvPr/>
        </p:nvPicPr>
        <p:blipFill>
          <a:blip r:embed="rId8" cstate="print"/>
          <a:srcRect l="3358"/>
          <a:stretch>
            <a:fillRect/>
          </a:stretch>
        </p:blipFill>
        <p:spPr bwMode="auto">
          <a:xfrm>
            <a:off x="4572000" y="2971800"/>
            <a:ext cx="2286000" cy="1828800"/>
          </a:xfrm>
          <a:prstGeom prst="rect">
            <a:avLst/>
          </a:prstGeom>
          <a:noFill/>
        </p:spPr>
      </p:pic>
      <p:pic>
        <p:nvPicPr>
          <p:cNvPr id="6160" name="Picture 16" descr="conc_8"/>
          <p:cNvPicPr preferRelativeResize="0">
            <a:picLocks noChangeArrowheads="1"/>
          </p:cNvPicPr>
          <p:nvPr/>
        </p:nvPicPr>
        <p:blipFill>
          <a:blip r:embed="rId9" cstate="print"/>
          <a:srcRect l="3358"/>
          <a:stretch>
            <a:fillRect/>
          </a:stretch>
        </p:blipFill>
        <p:spPr bwMode="auto">
          <a:xfrm>
            <a:off x="6858000" y="2971800"/>
            <a:ext cx="2286000" cy="1828800"/>
          </a:xfrm>
          <a:prstGeom prst="rect">
            <a:avLst/>
          </a:prstGeom>
          <a:noFill/>
        </p:spPr>
      </p:pic>
      <p:pic>
        <p:nvPicPr>
          <p:cNvPr id="6161" name="Picture 17" descr="conc_8"/>
          <p:cNvPicPr preferRelativeResize="0">
            <a:picLocks noChangeArrowheads="1"/>
          </p:cNvPicPr>
          <p:nvPr/>
        </p:nvPicPr>
        <p:blipFill>
          <a:blip r:embed="rId10" cstate="print"/>
          <a:srcRect l="3358"/>
          <a:stretch>
            <a:fillRect/>
          </a:stretch>
        </p:blipFill>
        <p:spPr bwMode="auto">
          <a:xfrm>
            <a:off x="152400" y="4953000"/>
            <a:ext cx="2286000" cy="1828800"/>
          </a:xfrm>
          <a:prstGeom prst="rect">
            <a:avLst/>
          </a:prstGeom>
          <a:noFill/>
        </p:spPr>
      </p:pic>
      <p:pic>
        <p:nvPicPr>
          <p:cNvPr id="6162" name="Picture 18" descr="conc_8"/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4953000"/>
            <a:ext cx="2286000" cy="1828800"/>
          </a:xfrm>
          <a:prstGeom prst="rect">
            <a:avLst/>
          </a:prstGeom>
          <a:noFill/>
        </p:spPr>
      </p:pic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76200" y="76200"/>
            <a:ext cx="224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1 </a:t>
            </a:r>
            <a:r>
              <a:rPr lang="en-US" dirty="0"/>
              <a:t>E</a:t>
            </a:r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6813550" y="6172200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1mM [salicylate]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deriv_11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685800"/>
            <a:ext cx="2286000" cy="1828800"/>
          </a:xfrm>
          <a:prstGeom prst="rect">
            <a:avLst/>
          </a:prstGeom>
          <a:noFill/>
        </p:spPr>
      </p:pic>
      <p:pic>
        <p:nvPicPr>
          <p:cNvPr id="8197" name="Picture 5" descr="deriv_11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685800"/>
            <a:ext cx="2286000" cy="1828800"/>
          </a:xfrm>
          <a:prstGeom prst="rect">
            <a:avLst/>
          </a:prstGeom>
          <a:noFill/>
        </p:spPr>
      </p:pic>
      <p:pic>
        <p:nvPicPr>
          <p:cNvPr id="8198" name="Picture 6" descr="deriv_11"/>
          <p:cNvPicPr preferRelativeResize="0">
            <a:picLocks noChangeArrowheads="1"/>
          </p:cNvPicPr>
          <p:nvPr/>
        </p:nvPicPr>
        <p:blipFill>
          <a:blip r:embed="rId4" cstate="print"/>
          <a:srcRect l="3358"/>
          <a:stretch>
            <a:fillRect/>
          </a:stretch>
        </p:blipFill>
        <p:spPr bwMode="auto">
          <a:xfrm>
            <a:off x="4572000" y="685800"/>
            <a:ext cx="2286000" cy="1828800"/>
          </a:xfrm>
          <a:prstGeom prst="rect">
            <a:avLst/>
          </a:prstGeom>
          <a:noFill/>
        </p:spPr>
      </p:pic>
      <p:pic>
        <p:nvPicPr>
          <p:cNvPr id="8199" name="Picture 7" descr="deriv_11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685800"/>
            <a:ext cx="2286000" cy="1828800"/>
          </a:xfrm>
          <a:prstGeom prst="rect">
            <a:avLst/>
          </a:prstGeom>
          <a:noFill/>
        </p:spPr>
      </p:pic>
      <p:pic>
        <p:nvPicPr>
          <p:cNvPr id="8200" name="Picture 8" descr="deriv_11"/>
          <p:cNvPicPr preferRelativeResize="0">
            <a:picLocks noChangeArrowheads="1"/>
          </p:cNvPicPr>
          <p:nvPr/>
        </p:nvPicPr>
        <p:blipFill>
          <a:blip r:embed="rId6" cstate="print"/>
          <a:srcRect l="3702"/>
          <a:stretch>
            <a:fillRect/>
          </a:stretch>
        </p:blipFill>
        <p:spPr bwMode="auto">
          <a:xfrm>
            <a:off x="152400" y="2819400"/>
            <a:ext cx="2286000" cy="1828800"/>
          </a:xfrm>
          <a:prstGeom prst="rect">
            <a:avLst/>
          </a:prstGeom>
          <a:noFill/>
        </p:spPr>
      </p:pic>
      <p:pic>
        <p:nvPicPr>
          <p:cNvPr id="8201" name="Picture 9" descr="deriv_8"/>
          <p:cNvPicPr preferRelativeResize="0">
            <a:picLocks noChangeArrowheads="1"/>
          </p:cNvPicPr>
          <p:nvPr/>
        </p:nvPicPr>
        <p:blipFill>
          <a:blip r:embed="rId7" cstate="print"/>
          <a:srcRect l="3358"/>
          <a:stretch>
            <a:fillRect/>
          </a:stretch>
        </p:blipFill>
        <p:spPr bwMode="auto">
          <a:xfrm>
            <a:off x="2362200" y="2819400"/>
            <a:ext cx="2286000" cy="1828800"/>
          </a:xfrm>
          <a:prstGeom prst="rect">
            <a:avLst/>
          </a:prstGeom>
          <a:noFill/>
        </p:spPr>
      </p:pic>
      <p:pic>
        <p:nvPicPr>
          <p:cNvPr id="8202" name="Picture 10" descr="deriv_8"/>
          <p:cNvPicPr preferRelativeResize="0">
            <a:picLocks noChangeArrowheads="1"/>
          </p:cNvPicPr>
          <p:nvPr/>
        </p:nvPicPr>
        <p:blipFill>
          <a:blip r:embed="rId8" cstate="print"/>
          <a:srcRect l="3702"/>
          <a:stretch>
            <a:fillRect/>
          </a:stretch>
        </p:blipFill>
        <p:spPr bwMode="auto">
          <a:xfrm>
            <a:off x="4572000" y="2819400"/>
            <a:ext cx="2286000" cy="1828800"/>
          </a:xfrm>
          <a:prstGeom prst="rect">
            <a:avLst/>
          </a:prstGeom>
          <a:noFill/>
        </p:spPr>
      </p:pic>
      <p:pic>
        <p:nvPicPr>
          <p:cNvPr id="8203" name="Picture 11" descr="deriv_8"/>
          <p:cNvPicPr preferRelativeResize="0">
            <a:picLocks noChangeArrowheads="1"/>
          </p:cNvPicPr>
          <p:nvPr/>
        </p:nvPicPr>
        <p:blipFill>
          <a:blip r:embed="rId9" cstate="print"/>
          <a:srcRect l="3358"/>
          <a:stretch>
            <a:fillRect/>
          </a:stretch>
        </p:blipFill>
        <p:spPr bwMode="auto">
          <a:xfrm>
            <a:off x="6858000" y="2819400"/>
            <a:ext cx="2286000" cy="1828800"/>
          </a:xfrm>
          <a:prstGeom prst="rect">
            <a:avLst/>
          </a:prstGeom>
          <a:noFill/>
        </p:spPr>
      </p:pic>
      <p:pic>
        <p:nvPicPr>
          <p:cNvPr id="8204" name="Picture 12" descr="deriv_8"/>
          <p:cNvPicPr preferRelativeResize="0">
            <a:picLocks noChangeArrowheads="1"/>
          </p:cNvPicPr>
          <p:nvPr/>
        </p:nvPicPr>
        <p:blipFill>
          <a:blip r:embed="rId10" cstate="print"/>
          <a:srcRect l="3702"/>
          <a:stretch>
            <a:fillRect/>
          </a:stretch>
        </p:blipFill>
        <p:spPr bwMode="auto">
          <a:xfrm>
            <a:off x="152400" y="4953000"/>
            <a:ext cx="2286000" cy="1828800"/>
          </a:xfrm>
          <a:prstGeom prst="rect">
            <a:avLst/>
          </a:prstGeom>
          <a:noFill/>
        </p:spPr>
      </p:pic>
      <p:pic>
        <p:nvPicPr>
          <p:cNvPr id="8205" name="Picture 13" descr="deriv_8"/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4953000"/>
            <a:ext cx="2286000" cy="1828800"/>
          </a:xfrm>
          <a:prstGeom prst="rect">
            <a:avLst/>
          </a:prstGeom>
          <a:noFill/>
        </p:spPr>
      </p:pic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76200" y="76200"/>
            <a:ext cx="222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1 </a:t>
            </a:r>
            <a:r>
              <a:rPr lang="en-US" dirty="0"/>
              <a:t>F</a:t>
            </a: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6813550" y="6172200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1mM [salicylate]</a:t>
            </a:r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6781800" y="5638800"/>
            <a:ext cx="205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Promoter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76200" y="76200"/>
            <a:ext cx="226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1 </a:t>
            </a:r>
            <a:r>
              <a:rPr lang="en-US" dirty="0"/>
              <a:t>G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813550" y="6172200"/>
            <a:ext cx="1967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mM </a:t>
            </a:r>
            <a:r>
              <a:rPr lang="en-US" dirty="0"/>
              <a:t>[salicylate]</a:t>
            </a:r>
          </a:p>
        </p:txBody>
      </p:sp>
      <p:pic>
        <p:nvPicPr>
          <p:cNvPr id="10246" name="Picture 6" descr="conc_8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609600"/>
            <a:ext cx="2286000" cy="1828800"/>
          </a:xfrm>
          <a:prstGeom prst="rect">
            <a:avLst/>
          </a:prstGeom>
          <a:noFill/>
        </p:spPr>
      </p:pic>
      <p:pic>
        <p:nvPicPr>
          <p:cNvPr id="10247" name="Picture 7" descr="conc_8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609600"/>
            <a:ext cx="2286000" cy="1828800"/>
          </a:xfrm>
          <a:prstGeom prst="rect">
            <a:avLst/>
          </a:prstGeom>
          <a:noFill/>
        </p:spPr>
      </p:pic>
      <p:pic>
        <p:nvPicPr>
          <p:cNvPr id="10248" name="Picture 8" descr="conc_8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09600"/>
            <a:ext cx="2286000" cy="1828800"/>
          </a:xfrm>
          <a:prstGeom prst="rect">
            <a:avLst/>
          </a:prstGeom>
          <a:noFill/>
        </p:spPr>
      </p:pic>
      <p:pic>
        <p:nvPicPr>
          <p:cNvPr id="10249" name="Picture 9" descr="conc_8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609600"/>
            <a:ext cx="2286000" cy="1828800"/>
          </a:xfrm>
          <a:prstGeom prst="rect">
            <a:avLst/>
          </a:prstGeom>
          <a:noFill/>
        </p:spPr>
      </p:pic>
      <p:pic>
        <p:nvPicPr>
          <p:cNvPr id="10250" name="Picture 10" descr="conc_1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2667000"/>
            <a:ext cx="2286000" cy="1828800"/>
          </a:xfrm>
          <a:prstGeom prst="rect">
            <a:avLst/>
          </a:prstGeom>
          <a:noFill/>
        </p:spPr>
      </p:pic>
      <p:pic>
        <p:nvPicPr>
          <p:cNvPr id="10251" name="Picture 11" descr="conc_1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0" y="2667000"/>
            <a:ext cx="2286000" cy="1828800"/>
          </a:xfrm>
          <a:prstGeom prst="rect">
            <a:avLst/>
          </a:prstGeom>
          <a:noFill/>
        </p:spPr>
      </p:pic>
      <p:pic>
        <p:nvPicPr>
          <p:cNvPr id="10252" name="Picture 12" descr="conc_1"/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2667000"/>
            <a:ext cx="2286000" cy="1828800"/>
          </a:xfrm>
          <a:prstGeom prst="rect">
            <a:avLst/>
          </a:prstGeom>
          <a:noFill/>
        </p:spPr>
      </p:pic>
      <p:pic>
        <p:nvPicPr>
          <p:cNvPr id="10253" name="Picture 13" descr="conc_1"/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1800" y="2667000"/>
            <a:ext cx="2286000" cy="1828800"/>
          </a:xfrm>
          <a:prstGeom prst="rect">
            <a:avLst/>
          </a:prstGeom>
          <a:noFill/>
        </p:spPr>
      </p:pic>
      <p:pic>
        <p:nvPicPr>
          <p:cNvPr id="10254" name="Picture 14" descr="conc_1"/>
          <p:cNvPicPr preferRelativeResize="0"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" y="4724400"/>
            <a:ext cx="2286000" cy="1828800"/>
          </a:xfrm>
          <a:prstGeom prst="rect">
            <a:avLst/>
          </a:prstGeom>
          <a:noFill/>
        </p:spPr>
      </p:pic>
      <p:pic>
        <p:nvPicPr>
          <p:cNvPr id="10255" name="Picture 15" descr="conc_1"/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4724400"/>
            <a:ext cx="22860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76200" y="76200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</a:t>
            </a:r>
            <a:r>
              <a:rPr lang="en-US" dirty="0" smtClean="0"/>
              <a:t>1 </a:t>
            </a:r>
            <a:r>
              <a:rPr lang="en-US" dirty="0"/>
              <a:t>H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813550" y="6172200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 mM [salicylate]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781800" y="5638800"/>
            <a:ext cx="205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Promoter activity</a:t>
            </a:r>
          </a:p>
        </p:txBody>
      </p:sp>
      <p:pic>
        <p:nvPicPr>
          <p:cNvPr id="14343" name="Picture 7" descr="deriv_1"/>
          <p:cNvPicPr preferRelativeResize="0">
            <a:picLocks noChangeArrowheads="1"/>
          </p:cNvPicPr>
          <p:nvPr/>
        </p:nvPicPr>
        <p:blipFill>
          <a:blip r:embed="rId2" cstate="print"/>
          <a:srcRect l="3702"/>
          <a:stretch>
            <a:fillRect/>
          </a:stretch>
        </p:blipFill>
        <p:spPr bwMode="auto">
          <a:xfrm>
            <a:off x="76200" y="762000"/>
            <a:ext cx="2286000" cy="1828800"/>
          </a:xfrm>
          <a:prstGeom prst="rect">
            <a:avLst/>
          </a:prstGeom>
          <a:noFill/>
        </p:spPr>
      </p:pic>
      <p:pic>
        <p:nvPicPr>
          <p:cNvPr id="14344" name="Picture 8" descr="deriv_1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95600"/>
            <a:ext cx="2286000" cy="1828800"/>
          </a:xfrm>
          <a:prstGeom prst="rect">
            <a:avLst/>
          </a:prstGeom>
          <a:noFill/>
        </p:spPr>
      </p:pic>
      <p:pic>
        <p:nvPicPr>
          <p:cNvPr id="14345" name="Picture 9" descr="deriv_8"/>
          <p:cNvPicPr preferRelativeResize="0">
            <a:picLocks noChangeArrowheads="1"/>
          </p:cNvPicPr>
          <p:nvPr/>
        </p:nvPicPr>
        <p:blipFill>
          <a:blip r:embed="rId4" cstate="print"/>
          <a:srcRect l="3702"/>
          <a:stretch>
            <a:fillRect/>
          </a:stretch>
        </p:blipFill>
        <p:spPr bwMode="auto">
          <a:xfrm>
            <a:off x="2362200" y="762000"/>
            <a:ext cx="2286000" cy="1828800"/>
          </a:xfrm>
          <a:prstGeom prst="rect">
            <a:avLst/>
          </a:prstGeom>
          <a:noFill/>
        </p:spPr>
      </p:pic>
      <p:pic>
        <p:nvPicPr>
          <p:cNvPr id="14346" name="Picture 10" descr="deriv_8"/>
          <p:cNvPicPr preferRelativeResize="0">
            <a:picLocks noChangeArrowheads="1"/>
          </p:cNvPicPr>
          <p:nvPr/>
        </p:nvPicPr>
        <p:blipFill>
          <a:blip r:embed="rId5" cstate="print"/>
          <a:srcRect l="3702"/>
          <a:stretch>
            <a:fillRect/>
          </a:stretch>
        </p:blipFill>
        <p:spPr bwMode="auto">
          <a:xfrm>
            <a:off x="4648200" y="762000"/>
            <a:ext cx="2286000" cy="1828800"/>
          </a:xfrm>
          <a:prstGeom prst="rect">
            <a:avLst/>
          </a:prstGeom>
          <a:noFill/>
        </p:spPr>
      </p:pic>
      <p:pic>
        <p:nvPicPr>
          <p:cNvPr id="14347" name="Picture 11" descr="deriv_8"/>
          <p:cNvPicPr preferRelativeResize="0">
            <a:picLocks noChangeArrowheads="1"/>
          </p:cNvPicPr>
          <p:nvPr/>
        </p:nvPicPr>
        <p:blipFill>
          <a:blip r:embed="rId6" cstate="print"/>
          <a:srcRect l="3702"/>
          <a:stretch>
            <a:fillRect/>
          </a:stretch>
        </p:blipFill>
        <p:spPr bwMode="auto">
          <a:xfrm>
            <a:off x="6858000" y="762000"/>
            <a:ext cx="2286000" cy="1828800"/>
          </a:xfrm>
          <a:prstGeom prst="rect">
            <a:avLst/>
          </a:prstGeom>
          <a:noFill/>
        </p:spPr>
      </p:pic>
      <p:pic>
        <p:nvPicPr>
          <p:cNvPr id="14348" name="Picture 12" descr="deriv_1"/>
          <p:cNvPicPr preferRelativeResize="0">
            <a:picLocks noChangeArrowheads="1"/>
          </p:cNvPicPr>
          <p:nvPr/>
        </p:nvPicPr>
        <p:blipFill>
          <a:blip r:embed="rId7" cstate="print"/>
          <a:srcRect l="3702"/>
          <a:stretch>
            <a:fillRect/>
          </a:stretch>
        </p:blipFill>
        <p:spPr bwMode="auto">
          <a:xfrm>
            <a:off x="76200" y="2895600"/>
            <a:ext cx="2286000" cy="1828800"/>
          </a:xfrm>
          <a:prstGeom prst="rect">
            <a:avLst/>
          </a:prstGeom>
          <a:noFill/>
        </p:spPr>
      </p:pic>
      <p:pic>
        <p:nvPicPr>
          <p:cNvPr id="14349" name="Picture 13" descr="deriv_1"/>
          <p:cNvPicPr preferRelativeResize="0">
            <a:picLocks noChangeArrowheads="1"/>
          </p:cNvPicPr>
          <p:nvPr/>
        </p:nvPicPr>
        <p:blipFill>
          <a:blip r:embed="rId2" cstate="print"/>
          <a:srcRect l="3702"/>
          <a:stretch>
            <a:fillRect/>
          </a:stretch>
        </p:blipFill>
        <p:spPr bwMode="auto">
          <a:xfrm>
            <a:off x="2362200" y="2895600"/>
            <a:ext cx="2286000" cy="1828800"/>
          </a:xfrm>
          <a:prstGeom prst="rect">
            <a:avLst/>
          </a:prstGeom>
          <a:noFill/>
        </p:spPr>
      </p:pic>
      <p:pic>
        <p:nvPicPr>
          <p:cNvPr id="14350" name="Picture 14" descr="deriv_1"/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1800" y="2895600"/>
            <a:ext cx="2286000" cy="1828800"/>
          </a:xfrm>
          <a:prstGeom prst="rect">
            <a:avLst/>
          </a:prstGeom>
          <a:noFill/>
        </p:spPr>
      </p:pic>
      <p:pic>
        <p:nvPicPr>
          <p:cNvPr id="14351" name="Picture 15" descr="deriv_1"/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876800"/>
            <a:ext cx="2286000" cy="1828800"/>
          </a:xfrm>
          <a:prstGeom prst="rect">
            <a:avLst/>
          </a:prstGeom>
          <a:noFill/>
        </p:spPr>
      </p:pic>
      <p:pic>
        <p:nvPicPr>
          <p:cNvPr id="14352" name="Picture 16" descr="deriv_1"/>
          <p:cNvPicPr preferRelativeResize="0"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0" y="4876800"/>
            <a:ext cx="22860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 rot="5400000" flipV="1">
            <a:off x="124618" y="1724818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Domain size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 rot="10800000" flipV="1">
            <a:off x="2343150" y="6491286"/>
            <a:ext cx="184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Salicylate [</a:t>
            </a:r>
            <a:r>
              <a:rPr lang="en-US" dirty="0" err="1"/>
              <a:t>mM</a:t>
            </a:r>
            <a:r>
              <a:rPr lang="en-US" dirty="0"/>
              <a:t>]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 rot="10800000" flipV="1">
            <a:off x="6153150" y="6491286"/>
            <a:ext cx="184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Salicylate [</a:t>
            </a:r>
            <a:r>
              <a:rPr lang="en-US" dirty="0" err="1"/>
              <a:t>mM</a:t>
            </a:r>
            <a:r>
              <a:rPr lang="en-US" dirty="0"/>
              <a:t>]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143000" y="838200"/>
            <a:ext cx="7772401" cy="5636101"/>
            <a:chOff x="1752599" y="1012346"/>
            <a:chExt cx="6671884" cy="4838069"/>
          </a:xfrm>
        </p:grpSpPr>
        <p:pic>
          <p:nvPicPr>
            <p:cNvPr id="2" name="0 Imagen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4" t="10215" r="9146" b="10164"/>
            <a:stretch/>
          </p:blipFill>
          <p:spPr>
            <a:xfrm>
              <a:off x="1752599" y="1012346"/>
              <a:ext cx="6671884" cy="4838069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 bwMode="auto">
            <a:xfrm>
              <a:off x="3505200" y="1371600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705600" y="1371600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505200" y="2968623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6705600" y="2968623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492230" y="4413246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705600" y="4435944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3" name="Text Box 5"/>
          <p:cNvSpPr txBox="1">
            <a:spLocks noChangeArrowheads="1"/>
          </p:cNvSpPr>
          <p:nvPr/>
        </p:nvSpPr>
        <p:spPr bwMode="auto">
          <a:xfrm rot="10800000" flipV="1">
            <a:off x="7056438" y="1259363"/>
            <a:ext cx="147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Threshold 5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 rot="10800000" flipV="1">
            <a:off x="3168650" y="1245075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Threshold 4</a:t>
            </a: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 rot="10800000" flipV="1">
            <a:off x="3167063" y="3048000"/>
            <a:ext cx="147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Threshold 6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 rot="10800000" flipV="1">
            <a:off x="3167063" y="4878388"/>
            <a:ext cx="147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Threshold 8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 rot="10800000" flipV="1">
            <a:off x="7056438" y="3048000"/>
            <a:ext cx="147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Threshold 7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 rot="10800000" flipV="1">
            <a:off x="7056438" y="48768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Threshold 9</a:t>
            </a: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 rot="5400000" flipV="1">
            <a:off x="110332" y="3401218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Domain size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 rot="5400000" flipV="1">
            <a:off x="110332" y="5230018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Domain size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76200" y="76200"/>
            <a:ext cx="20441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Supplementary 2</a:t>
            </a:r>
          </a:p>
        </p:txBody>
      </p:sp>
    </p:spTree>
    <p:extLst>
      <p:ext uri="{BB962C8B-B14F-4D97-AF65-F5344CB8AC3E}">
        <p14:creationId xmlns:p14="http://schemas.microsoft.com/office/powerpoint/2010/main" val="289624515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97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chicago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Luke</dc:creator>
  <cp:lastModifiedBy>Calin GUET</cp:lastModifiedBy>
  <cp:revision>21</cp:revision>
  <cp:lastPrinted>2010-01-18T20:40:29Z</cp:lastPrinted>
  <dcterms:created xsi:type="dcterms:W3CDTF">2009-04-13T01:49:22Z</dcterms:created>
  <dcterms:modified xsi:type="dcterms:W3CDTF">2023-03-08T10:32:16Z</dcterms:modified>
</cp:coreProperties>
</file>