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6" r:id="rId2"/>
    <p:sldId id="267" r:id="rId3"/>
    <p:sldId id="263" r:id="rId4"/>
    <p:sldId id="265" r:id="rId5"/>
    <p:sldId id="260" r:id="rId6"/>
    <p:sldId id="262" r:id="rId7"/>
    <p:sldId id="264" r:id="rId8"/>
    <p:sldId id="268" r:id="rId9"/>
    <p:sldId id="26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1B10BA-EA41-41DA-9958-8A4B50F457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01EC1-DBE1-44B7-BC0F-D9BF8B12EA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C2D90-5C1E-4CD9-91A5-C2B3D504F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A5E3C-7589-49A8-BE4F-15B6645B3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D3429-6CCA-4BAC-8EBF-8122BC77E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7455A-3BFA-45BF-87E4-93FED3ED0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0AB18-FABC-4245-8C5C-DB46E1FE1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0A523-E22D-4EFE-99B1-D1DF3930E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8DB15-0E63-4C79-84B6-2BF9AC295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CA2B-37D0-40C8-9C8F-4936177AA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0B20-CD1E-49FE-8B51-411D36C02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2EF4E-362D-45B9-A9A8-CB6AEC8F5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A730FF4-CF9D-4C0B-A1CF-5F4807DF65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6200" y="762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Supplementary </a:t>
            </a:r>
            <a:r>
              <a:rPr lang="en-US" dirty="0" smtClean="0"/>
              <a:t>1 </a:t>
            </a:r>
            <a:r>
              <a:rPr lang="en-US" dirty="0"/>
              <a:t>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597650" y="6110288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 mM [salicylate]</a:t>
            </a:r>
          </a:p>
        </p:txBody>
      </p:sp>
      <p:pic>
        <p:nvPicPr>
          <p:cNvPr id="12294" name="Picture 6" descr="conc_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2286000" cy="1828800"/>
          </a:xfrm>
          <a:prstGeom prst="rect">
            <a:avLst/>
          </a:prstGeom>
          <a:noFill/>
        </p:spPr>
      </p:pic>
      <p:pic>
        <p:nvPicPr>
          <p:cNvPr id="12295" name="Picture 7" descr="conc_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33400"/>
            <a:ext cx="2286000" cy="1828800"/>
          </a:xfrm>
          <a:prstGeom prst="rect">
            <a:avLst/>
          </a:prstGeom>
          <a:noFill/>
        </p:spPr>
      </p:pic>
      <p:pic>
        <p:nvPicPr>
          <p:cNvPr id="12296" name="Picture 8" descr="conc_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57200"/>
            <a:ext cx="2286000" cy="1828800"/>
          </a:xfrm>
          <a:prstGeom prst="rect">
            <a:avLst/>
          </a:prstGeom>
          <a:noFill/>
        </p:spPr>
      </p:pic>
      <p:pic>
        <p:nvPicPr>
          <p:cNvPr id="12297" name="Picture 9" descr="conc_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33400"/>
            <a:ext cx="2286000" cy="1828800"/>
          </a:xfrm>
          <a:prstGeom prst="rect">
            <a:avLst/>
          </a:prstGeom>
          <a:noFill/>
        </p:spPr>
      </p:pic>
      <p:pic>
        <p:nvPicPr>
          <p:cNvPr id="12298" name="Picture 10" descr="conc_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743200"/>
            <a:ext cx="2286000" cy="1828800"/>
          </a:xfrm>
          <a:prstGeom prst="rect">
            <a:avLst/>
          </a:prstGeom>
          <a:noFill/>
        </p:spPr>
      </p:pic>
      <p:pic>
        <p:nvPicPr>
          <p:cNvPr id="12299" name="Picture 11" descr="conc_2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743200"/>
            <a:ext cx="2286000" cy="1828800"/>
          </a:xfrm>
          <a:prstGeom prst="rect">
            <a:avLst/>
          </a:prstGeom>
          <a:noFill/>
        </p:spPr>
      </p:pic>
      <p:pic>
        <p:nvPicPr>
          <p:cNvPr id="12300" name="Picture 12" descr="conc_2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743200"/>
            <a:ext cx="2286000" cy="1828800"/>
          </a:xfrm>
          <a:prstGeom prst="rect">
            <a:avLst/>
          </a:prstGeom>
          <a:noFill/>
        </p:spPr>
      </p:pic>
      <p:pic>
        <p:nvPicPr>
          <p:cNvPr id="12301" name="Picture 13" descr="conc_2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743200"/>
            <a:ext cx="2286000" cy="1828800"/>
          </a:xfrm>
          <a:prstGeom prst="rect">
            <a:avLst/>
          </a:prstGeom>
          <a:noFill/>
        </p:spPr>
      </p:pic>
      <p:pic>
        <p:nvPicPr>
          <p:cNvPr id="12302" name="Picture 14" descr="conc_2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4800600"/>
            <a:ext cx="2286000" cy="1828800"/>
          </a:xfrm>
          <a:prstGeom prst="rect">
            <a:avLst/>
          </a:prstGeom>
          <a:noFill/>
        </p:spPr>
      </p:pic>
      <p:pic>
        <p:nvPicPr>
          <p:cNvPr id="12303" name="Picture 15" descr="conc_1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48006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6200" y="762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Supplementary </a:t>
            </a:r>
            <a:r>
              <a:rPr lang="en-US" dirty="0" smtClean="0"/>
              <a:t>1 </a:t>
            </a:r>
            <a:r>
              <a:rPr lang="en-US" dirty="0"/>
              <a:t>B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445250" y="60198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 mM [salicylate]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00800" y="54102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Promoter activity</a:t>
            </a:r>
          </a:p>
        </p:txBody>
      </p:sp>
      <p:pic>
        <p:nvPicPr>
          <p:cNvPr id="13319" name="Picture 7" descr="deriv_2"/>
          <p:cNvPicPr preferRelativeResize="0">
            <a:picLocks noChangeArrowheads="1"/>
          </p:cNvPicPr>
          <p:nvPr/>
        </p:nvPicPr>
        <p:blipFill>
          <a:blip r:embed="rId2" cstate="print"/>
          <a:srcRect l="3702"/>
          <a:stretch>
            <a:fillRect/>
          </a:stretch>
        </p:blipFill>
        <p:spPr bwMode="auto">
          <a:xfrm>
            <a:off x="76200" y="609600"/>
            <a:ext cx="2286000" cy="1828800"/>
          </a:xfrm>
          <a:prstGeom prst="rect">
            <a:avLst/>
          </a:prstGeom>
          <a:noFill/>
        </p:spPr>
      </p:pic>
      <p:pic>
        <p:nvPicPr>
          <p:cNvPr id="13320" name="Picture 8" descr="deriv_2"/>
          <p:cNvPicPr preferRelativeResize="0">
            <a:picLocks noChangeArrowheads="1"/>
          </p:cNvPicPr>
          <p:nvPr/>
        </p:nvPicPr>
        <p:blipFill>
          <a:blip r:embed="rId3" cstate="print"/>
          <a:srcRect l="3702"/>
          <a:stretch>
            <a:fillRect/>
          </a:stretch>
        </p:blipFill>
        <p:spPr bwMode="auto">
          <a:xfrm>
            <a:off x="2362200" y="609600"/>
            <a:ext cx="2286000" cy="1828800"/>
          </a:xfrm>
          <a:prstGeom prst="rect">
            <a:avLst/>
          </a:prstGeom>
          <a:noFill/>
        </p:spPr>
      </p:pic>
      <p:pic>
        <p:nvPicPr>
          <p:cNvPr id="13321" name="Picture 9" descr="deriv_2"/>
          <p:cNvPicPr preferRelativeResize="0">
            <a:picLocks noChangeArrowheads="1"/>
          </p:cNvPicPr>
          <p:nvPr/>
        </p:nvPicPr>
        <p:blipFill>
          <a:blip r:embed="rId4" cstate="print"/>
          <a:srcRect l="3702"/>
          <a:stretch>
            <a:fillRect/>
          </a:stretch>
        </p:blipFill>
        <p:spPr bwMode="auto">
          <a:xfrm>
            <a:off x="4648200" y="609600"/>
            <a:ext cx="2286000" cy="1828800"/>
          </a:xfrm>
          <a:prstGeom prst="rect">
            <a:avLst/>
          </a:prstGeom>
          <a:noFill/>
        </p:spPr>
      </p:pic>
      <p:pic>
        <p:nvPicPr>
          <p:cNvPr id="13322" name="Picture 10" descr="deriv_2"/>
          <p:cNvPicPr preferRelativeResize="0">
            <a:picLocks noChangeArrowheads="1"/>
          </p:cNvPicPr>
          <p:nvPr/>
        </p:nvPicPr>
        <p:blipFill>
          <a:blip r:embed="rId5" cstate="print"/>
          <a:srcRect l="3358"/>
          <a:stretch>
            <a:fillRect/>
          </a:stretch>
        </p:blipFill>
        <p:spPr bwMode="auto">
          <a:xfrm>
            <a:off x="6858000" y="609600"/>
            <a:ext cx="2286000" cy="1828800"/>
          </a:xfrm>
          <a:prstGeom prst="rect">
            <a:avLst/>
          </a:prstGeom>
          <a:noFill/>
        </p:spPr>
      </p:pic>
      <p:pic>
        <p:nvPicPr>
          <p:cNvPr id="13323" name="Picture 11" descr="deriv_2"/>
          <p:cNvPicPr preferRelativeResize="0">
            <a:picLocks noChangeArrowheads="1"/>
          </p:cNvPicPr>
          <p:nvPr/>
        </p:nvPicPr>
        <p:blipFill>
          <a:blip r:embed="rId6" cstate="print"/>
          <a:srcRect l="3358"/>
          <a:stretch>
            <a:fillRect/>
          </a:stretch>
        </p:blipFill>
        <p:spPr bwMode="auto">
          <a:xfrm>
            <a:off x="76200" y="2743200"/>
            <a:ext cx="2286000" cy="1828800"/>
          </a:xfrm>
          <a:prstGeom prst="rect">
            <a:avLst/>
          </a:prstGeom>
          <a:noFill/>
        </p:spPr>
      </p:pic>
      <p:pic>
        <p:nvPicPr>
          <p:cNvPr id="13324" name="Picture 12" descr="deriv_2"/>
          <p:cNvPicPr preferRelativeResize="0">
            <a:picLocks noChangeArrowheads="1"/>
          </p:cNvPicPr>
          <p:nvPr/>
        </p:nvPicPr>
        <p:blipFill>
          <a:blip r:embed="rId7" cstate="print"/>
          <a:srcRect l="3702"/>
          <a:stretch>
            <a:fillRect/>
          </a:stretch>
        </p:blipFill>
        <p:spPr bwMode="auto">
          <a:xfrm>
            <a:off x="2362200" y="2743200"/>
            <a:ext cx="2286000" cy="1828800"/>
          </a:xfrm>
          <a:prstGeom prst="rect">
            <a:avLst/>
          </a:prstGeom>
          <a:noFill/>
        </p:spPr>
      </p:pic>
      <p:pic>
        <p:nvPicPr>
          <p:cNvPr id="13325" name="Picture 13" descr="deriv_2"/>
          <p:cNvPicPr preferRelativeResize="0">
            <a:picLocks noChangeArrowheads="1"/>
          </p:cNvPicPr>
          <p:nvPr/>
        </p:nvPicPr>
        <p:blipFill>
          <a:blip r:embed="rId8" cstate="print"/>
          <a:srcRect l="3702"/>
          <a:stretch>
            <a:fillRect/>
          </a:stretch>
        </p:blipFill>
        <p:spPr bwMode="auto">
          <a:xfrm>
            <a:off x="4648200" y="2743200"/>
            <a:ext cx="2286000" cy="1828800"/>
          </a:xfrm>
          <a:prstGeom prst="rect">
            <a:avLst/>
          </a:prstGeom>
          <a:noFill/>
        </p:spPr>
      </p:pic>
      <p:pic>
        <p:nvPicPr>
          <p:cNvPr id="13326" name="Picture 14" descr="deriv_2"/>
          <p:cNvPicPr preferRelativeResize="0">
            <a:picLocks noChangeArrowheads="1"/>
          </p:cNvPicPr>
          <p:nvPr/>
        </p:nvPicPr>
        <p:blipFill>
          <a:blip r:embed="rId9" cstate="print"/>
          <a:srcRect l="3358"/>
          <a:stretch>
            <a:fillRect/>
          </a:stretch>
        </p:blipFill>
        <p:spPr bwMode="auto">
          <a:xfrm>
            <a:off x="6858000" y="2743200"/>
            <a:ext cx="2286000" cy="1828800"/>
          </a:xfrm>
          <a:prstGeom prst="rect">
            <a:avLst/>
          </a:prstGeom>
          <a:noFill/>
        </p:spPr>
      </p:pic>
      <p:pic>
        <p:nvPicPr>
          <p:cNvPr id="13327" name="Picture 15" descr="deriv_2"/>
          <p:cNvPicPr preferRelativeResize="0">
            <a:picLocks noChangeArrowheads="1"/>
          </p:cNvPicPr>
          <p:nvPr/>
        </p:nvPicPr>
        <p:blipFill>
          <a:blip r:embed="rId10" cstate="print"/>
          <a:srcRect l="3358"/>
          <a:stretch>
            <a:fillRect/>
          </a:stretch>
        </p:blipFill>
        <p:spPr bwMode="auto">
          <a:xfrm>
            <a:off x="76200" y="4876800"/>
            <a:ext cx="2286000" cy="1828800"/>
          </a:xfrm>
          <a:prstGeom prst="rect">
            <a:avLst/>
          </a:prstGeom>
          <a:noFill/>
        </p:spPr>
      </p:pic>
      <p:pic>
        <p:nvPicPr>
          <p:cNvPr id="13328" name="Picture 16" descr="deriv_2"/>
          <p:cNvPicPr preferRelativeResize="0">
            <a:picLocks noChangeArrowheads="1"/>
          </p:cNvPicPr>
          <p:nvPr/>
        </p:nvPicPr>
        <p:blipFill>
          <a:blip r:embed="rId11" cstate="print"/>
          <a:srcRect l="3702"/>
          <a:stretch>
            <a:fillRect/>
          </a:stretch>
        </p:blipFill>
        <p:spPr bwMode="auto">
          <a:xfrm>
            <a:off x="2362200" y="48768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onc_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2286000" cy="1828800"/>
          </a:xfrm>
          <a:prstGeom prst="rect">
            <a:avLst/>
          </a:prstGeom>
          <a:noFill/>
        </p:spPr>
      </p:pic>
      <p:pic>
        <p:nvPicPr>
          <p:cNvPr id="9221" name="Picture 5" descr="conc_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2286000" cy="1828800"/>
          </a:xfrm>
          <a:prstGeom prst="rect">
            <a:avLst/>
          </a:prstGeom>
          <a:noFill/>
        </p:spPr>
      </p:pic>
      <p:pic>
        <p:nvPicPr>
          <p:cNvPr id="9222" name="Picture 6" descr="conc_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85800"/>
            <a:ext cx="2286000" cy="1828800"/>
          </a:xfrm>
          <a:prstGeom prst="rect">
            <a:avLst/>
          </a:prstGeom>
          <a:noFill/>
        </p:spPr>
      </p:pic>
      <p:pic>
        <p:nvPicPr>
          <p:cNvPr id="9223" name="Picture 7" descr="conc_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685800"/>
            <a:ext cx="2286000" cy="1828800"/>
          </a:xfrm>
          <a:prstGeom prst="rect">
            <a:avLst/>
          </a:prstGeom>
          <a:noFill/>
        </p:spPr>
      </p:pic>
      <p:pic>
        <p:nvPicPr>
          <p:cNvPr id="9224" name="Picture 8" descr="conc_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743200"/>
            <a:ext cx="2286000" cy="1828800"/>
          </a:xfrm>
          <a:prstGeom prst="rect">
            <a:avLst/>
          </a:prstGeom>
          <a:noFill/>
        </p:spPr>
      </p:pic>
      <p:pic>
        <p:nvPicPr>
          <p:cNvPr id="9225" name="Picture 9" descr="conc_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743200"/>
            <a:ext cx="2286000" cy="1828800"/>
          </a:xfrm>
          <a:prstGeom prst="rect">
            <a:avLst/>
          </a:prstGeom>
          <a:noFill/>
        </p:spPr>
      </p:pic>
      <p:pic>
        <p:nvPicPr>
          <p:cNvPr id="9226" name="Picture 10" descr="conc_2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743200"/>
            <a:ext cx="2286000" cy="1828800"/>
          </a:xfrm>
          <a:prstGeom prst="rect">
            <a:avLst/>
          </a:prstGeom>
          <a:noFill/>
        </p:spPr>
      </p:pic>
      <p:pic>
        <p:nvPicPr>
          <p:cNvPr id="9227" name="Picture 11" descr="conc_2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2743200"/>
            <a:ext cx="2286000" cy="1828800"/>
          </a:xfrm>
          <a:prstGeom prst="rect">
            <a:avLst/>
          </a:prstGeom>
          <a:noFill/>
        </p:spPr>
      </p:pic>
      <p:pic>
        <p:nvPicPr>
          <p:cNvPr id="9228" name="Picture 12" descr="conc_2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4800600"/>
            <a:ext cx="2286000" cy="1828800"/>
          </a:xfrm>
          <a:prstGeom prst="rect">
            <a:avLst/>
          </a:prstGeom>
          <a:noFill/>
        </p:spPr>
      </p:pic>
      <p:pic>
        <p:nvPicPr>
          <p:cNvPr id="9229" name="Picture 13" descr="conc_2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876800"/>
            <a:ext cx="2286000" cy="1828800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6200" y="762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Supplementary </a:t>
            </a:r>
            <a:r>
              <a:rPr lang="en-US" dirty="0" smtClean="0"/>
              <a:t>1 </a:t>
            </a:r>
            <a:r>
              <a:rPr lang="en-US" dirty="0"/>
              <a:t>C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248400" y="6019800"/>
            <a:ext cx="233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0.25 mM [salicylate]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" y="762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Supplementary </a:t>
            </a:r>
            <a:r>
              <a:rPr lang="en-US" smtClean="0"/>
              <a:t>1 </a:t>
            </a:r>
            <a:r>
              <a:rPr lang="en-US" dirty="0"/>
              <a:t>D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248400" y="60198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0.25 mM [salicylate]</a:t>
            </a:r>
          </a:p>
        </p:txBody>
      </p:sp>
      <p:pic>
        <p:nvPicPr>
          <p:cNvPr id="11270" name="Picture 6" descr="deriv_2"/>
          <p:cNvPicPr preferRelativeResize="0">
            <a:picLocks noChangeArrowheads="1"/>
          </p:cNvPicPr>
          <p:nvPr/>
        </p:nvPicPr>
        <p:blipFill>
          <a:blip r:embed="rId2" cstate="print"/>
          <a:srcRect l="3702"/>
          <a:stretch>
            <a:fillRect/>
          </a:stretch>
        </p:blipFill>
        <p:spPr bwMode="auto">
          <a:xfrm>
            <a:off x="76200" y="609600"/>
            <a:ext cx="2286000" cy="1828800"/>
          </a:xfrm>
          <a:prstGeom prst="rect">
            <a:avLst/>
          </a:prstGeom>
          <a:noFill/>
        </p:spPr>
      </p:pic>
      <p:pic>
        <p:nvPicPr>
          <p:cNvPr id="11271" name="Picture 7" descr="deriv_2"/>
          <p:cNvPicPr preferRelativeResize="0">
            <a:picLocks noChangeArrowheads="1"/>
          </p:cNvPicPr>
          <p:nvPr/>
        </p:nvPicPr>
        <p:blipFill>
          <a:blip r:embed="rId3" cstate="print"/>
          <a:srcRect l="3702"/>
          <a:stretch>
            <a:fillRect/>
          </a:stretch>
        </p:blipFill>
        <p:spPr bwMode="auto">
          <a:xfrm>
            <a:off x="2362200" y="609600"/>
            <a:ext cx="2286000" cy="1828800"/>
          </a:xfrm>
          <a:prstGeom prst="rect">
            <a:avLst/>
          </a:prstGeom>
          <a:noFill/>
        </p:spPr>
      </p:pic>
      <p:pic>
        <p:nvPicPr>
          <p:cNvPr id="11272" name="Picture 8" descr="deriv_2"/>
          <p:cNvPicPr preferRelativeResize="0">
            <a:picLocks noChangeArrowheads="1"/>
          </p:cNvPicPr>
          <p:nvPr/>
        </p:nvPicPr>
        <p:blipFill>
          <a:blip r:embed="rId4" cstate="print"/>
          <a:srcRect l="3702"/>
          <a:stretch>
            <a:fillRect/>
          </a:stretch>
        </p:blipFill>
        <p:spPr bwMode="auto">
          <a:xfrm>
            <a:off x="4648200" y="609600"/>
            <a:ext cx="2286000" cy="1828800"/>
          </a:xfrm>
          <a:prstGeom prst="rect">
            <a:avLst/>
          </a:prstGeom>
          <a:noFill/>
        </p:spPr>
      </p:pic>
      <p:pic>
        <p:nvPicPr>
          <p:cNvPr id="11273" name="Picture 9" descr="deriv_2"/>
          <p:cNvPicPr preferRelativeResize="0">
            <a:picLocks noChangeArrowheads="1"/>
          </p:cNvPicPr>
          <p:nvPr/>
        </p:nvPicPr>
        <p:blipFill>
          <a:blip r:embed="rId5" cstate="print"/>
          <a:srcRect l="3702"/>
          <a:stretch>
            <a:fillRect/>
          </a:stretch>
        </p:blipFill>
        <p:spPr bwMode="auto">
          <a:xfrm>
            <a:off x="6934200" y="609600"/>
            <a:ext cx="2286000" cy="1828800"/>
          </a:xfrm>
          <a:prstGeom prst="rect">
            <a:avLst/>
          </a:prstGeom>
          <a:noFill/>
        </p:spPr>
      </p:pic>
      <p:pic>
        <p:nvPicPr>
          <p:cNvPr id="11274" name="Picture 10" descr="deriv_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67000"/>
            <a:ext cx="2286000" cy="1828800"/>
          </a:xfrm>
          <a:prstGeom prst="rect">
            <a:avLst/>
          </a:prstGeom>
          <a:noFill/>
        </p:spPr>
      </p:pic>
      <p:pic>
        <p:nvPicPr>
          <p:cNvPr id="11275" name="Picture 11" descr="deriv_2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667000"/>
            <a:ext cx="2286000" cy="1828800"/>
          </a:xfrm>
          <a:prstGeom prst="rect">
            <a:avLst/>
          </a:prstGeom>
          <a:noFill/>
        </p:spPr>
      </p:pic>
      <p:pic>
        <p:nvPicPr>
          <p:cNvPr id="11276" name="Picture 12" descr="deriv_2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4538" y="2667000"/>
            <a:ext cx="2286000" cy="1828800"/>
          </a:xfrm>
          <a:prstGeom prst="rect">
            <a:avLst/>
          </a:prstGeom>
          <a:noFill/>
        </p:spPr>
      </p:pic>
      <p:pic>
        <p:nvPicPr>
          <p:cNvPr id="11277" name="Picture 13" descr="deriv_2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2667000"/>
            <a:ext cx="2286000" cy="1828800"/>
          </a:xfrm>
          <a:prstGeom prst="rect">
            <a:avLst/>
          </a:prstGeom>
          <a:noFill/>
        </p:spPr>
      </p:pic>
      <p:pic>
        <p:nvPicPr>
          <p:cNvPr id="11278" name="Picture 14" descr="deriv_2"/>
          <p:cNvPicPr preferRelativeResize="0">
            <a:picLocks noChangeArrowheads="1"/>
          </p:cNvPicPr>
          <p:nvPr/>
        </p:nvPicPr>
        <p:blipFill>
          <a:blip r:embed="rId10" cstate="print"/>
          <a:srcRect l="3702"/>
          <a:stretch>
            <a:fillRect/>
          </a:stretch>
        </p:blipFill>
        <p:spPr bwMode="auto">
          <a:xfrm>
            <a:off x="76200" y="4724400"/>
            <a:ext cx="2286000" cy="1828800"/>
          </a:xfrm>
          <a:prstGeom prst="rect">
            <a:avLst/>
          </a:prstGeom>
          <a:noFill/>
        </p:spPr>
      </p:pic>
      <p:pic>
        <p:nvPicPr>
          <p:cNvPr id="11279" name="Picture 15" descr="deriv_2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4724400"/>
            <a:ext cx="2286000" cy="1828800"/>
          </a:xfrm>
          <a:prstGeom prst="rect">
            <a:avLst/>
          </a:prstGeom>
          <a:noFill/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400800" y="54102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Promoter activity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onc_1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2286000" cy="1830388"/>
          </a:xfrm>
          <a:prstGeom prst="rect">
            <a:avLst/>
          </a:prstGeom>
          <a:noFill/>
        </p:spPr>
      </p:pic>
      <p:pic>
        <p:nvPicPr>
          <p:cNvPr id="6153" name="Picture 9" descr="conc_1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2286000" cy="1828800"/>
          </a:xfrm>
          <a:prstGeom prst="rect">
            <a:avLst/>
          </a:prstGeom>
          <a:noFill/>
        </p:spPr>
      </p:pic>
      <p:pic>
        <p:nvPicPr>
          <p:cNvPr id="6155" name="Picture 11" descr="conc_11"/>
          <p:cNvPicPr preferRelativeResize="0">
            <a:picLocks noChangeArrowheads="1"/>
          </p:cNvPicPr>
          <p:nvPr/>
        </p:nvPicPr>
        <p:blipFill>
          <a:blip r:embed="rId4" cstate="print"/>
          <a:srcRect l="3358"/>
          <a:stretch>
            <a:fillRect/>
          </a:stretch>
        </p:blipFill>
        <p:spPr bwMode="auto">
          <a:xfrm>
            <a:off x="4572000" y="685800"/>
            <a:ext cx="2286000" cy="1827213"/>
          </a:xfrm>
          <a:prstGeom prst="rect">
            <a:avLst/>
          </a:prstGeom>
          <a:noFill/>
        </p:spPr>
      </p:pic>
      <p:pic>
        <p:nvPicPr>
          <p:cNvPr id="6156" name="Picture 12" descr="conc_1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685800"/>
            <a:ext cx="2286000" cy="1830388"/>
          </a:xfrm>
          <a:prstGeom prst="rect">
            <a:avLst/>
          </a:prstGeom>
          <a:noFill/>
        </p:spPr>
      </p:pic>
      <p:pic>
        <p:nvPicPr>
          <p:cNvPr id="6157" name="Picture 13" descr="conc_11"/>
          <p:cNvPicPr preferRelativeResize="0">
            <a:picLocks noChangeArrowheads="1"/>
          </p:cNvPicPr>
          <p:nvPr/>
        </p:nvPicPr>
        <p:blipFill>
          <a:blip r:embed="rId6" cstate="print"/>
          <a:srcRect l="3358"/>
          <a:stretch>
            <a:fillRect/>
          </a:stretch>
        </p:blipFill>
        <p:spPr bwMode="auto">
          <a:xfrm>
            <a:off x="152400" y="2971800"/>
            <a:ext cx="2286000" cy="1827213"/>
          </a:xfrm>
          <a:prstGeom prst="rect">
            <a:avLst/>
          </a:prstGeom>
          <a:noFill/>
        </p:spPr>
      </p:pic>
      <p:pic>
        <p:nvPicPr>
          <p:cNvPr id="6158" name="Picture 14" descr="conc_8"/>
          <p:cNvPicPr preferRelativeResize="0">
            <a:picLocks noChangeArrowheads="1"/>
          </p:cNvPicPr>
          <p:nvPr/>
        </p:nvPicPr>
        <p:blipFill>
          <a:blip r:embed="rId7" cstate="print"/>
          <a:srcRect l="3358"/>
          <a:stretch>
            <a:fillRect/>
          </a:stretch>
        </p:blipFill>
        <p:spPr bwMode="auto">
          <a:xfrm>
            <a:off x="2362200" y="2973388"/>
            <a:ext cx="2286000" cy="1827212"/>
          </a:xfrm>
          <a:prstGeom prst="rect">
            <a:avLst/>
          </a:prstGeom>
          <a:noFill/>
        </p:spPr>
      </p:pic>
      <p:pic>
        <p:nvPicPr>
          <p:cNvPr id="6159" name="Picture 15" descr="conc_8"/>
          <p:cNvPicPr preferRelativeResize="0">
            <a:picLocks noChangeArrowheads="1"/>
          </p:cNvPicPr>
          <p:nvPr/>
        </p:nvPicPr>
        <p:blipFill>
          <a:blip r:embed="rId8" cstate="print"/>
          <a:srcRect l="3358"/>
          <a:stretch>
            <a:fillRect/>
          </a:stretch>
        </p:blipFill>
        <p:spPr bwMode="auto">
          <a:xfrm>
            <a:off x="4572000" y="2971800"/>
            <a:ext cx="2286000" cy="1828800"/>
          </a:xfrm>
          <a:prstGeom prst="rect">
            <a:avLst/>
          </a:prstGeom>
          <a:noFill/>
        </p:spPr>
      </p:pic>
      <p:pic>
        <p:nvPicPr>
          <p:cNvPr id="6160" name="Picture 16" descr="conc_8"/>
          <p:cNvPicPr preferRelativeResize="0">
            <a:picLocks noChangeArrowheads="1"/>
          </p:cNvPicPr>
          <p:nvPr/>
        </p:nvPicPr>
        <p:blipFill>
          <a:blip r:embed="rId9" cstate="print"/>
          <a:srcRect l="3358"/>
          <a:stretch>
            <a:fillRect/>
          </a:stretch>
        </p:blipFill>
        <p:spPr bwMode="auto">
          <a:xfrm>
            <a:off x="6858000" y="2971800"/>
            <a:ext cx="2286000" cy="1828800"/>
          </a:xfrm>
          <a:prstGeom prst="rect">
            <a:avLst/>
          </a:prstGeom>
          <a:noFill/>
        </p:spPr>
      </p:pic>
      <p:pic>
        <p:nvPicPr>
          <p:cNvPr id="6161" name="Picture 17" descr="conc_8"/>
          <p:cNvPicPr preferRelativeResize="0">
            <a:picLocks noChangeArrowheads="1"/>
          </p:cNvPicPr>
          <p:nvPr/>
        </p:nvPicPr>
        <p:blipFill>
          <a:blip r:embed="rId10" cstate="print"/>
          <a:srcRect l="3358"/>
          <a:stretch>
            <a:fillRect/>
          </a:stretch>
        </p:blipFill>
        <p:spPr bwMode="auto">
          <a:xfrm>
            <a:off x="152400" y="4953000"/>
            <a:ext cx="2286000" cy="1828800"/>
          </a:xfrm>
          <a:prstGeom prst="rect">
            <a:avLst/>
          </a:prstGeom>
          <a:noFill/>
        </p:spPr>
      </p:pic>
      <p:pic>
        <p:nvPicPr>
          <p:cNvPr id="6162" name="Picture 18" descr="conc_8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4953000"/>
            <a:ext cx="2286000" cy="1828800"/>
          </a:xfrm>
          <a:prstGeom prst="rect">
            <a:avLst/>
          </a:prstGeom>
          <a:noFill/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6200" y="762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Supplementary </a:t>
            </a:r>
            <a:r>
              <a:rPr lang="en-US" dirty="0" smtClean="0"/>
              <a:t>1 </a:t>
            </a:r>
            <a:r>
              <a:rPr lang="en-US" dirty="0"/>
              <a:t>E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813550" y="61722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1mM [salicylate]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eriv_1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85800"/>
            <a:ext cx="2286000" cy="1828800"/>
          </a:xfrm>
          <a:prstGeom prst="rect">
            <a:avLst/>
          </a:prstGeom>
          <a:noFill/>
        </p:spPr>
      </p:pic>
      <p:pic>
        <p:nvPicPr>
          <p:cNvPr id="8197" name="Picture 5" descr="deriv_1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85800"/>
            <a:ext cx="2286000" cy="1828800"/>
          </a:xfrm>
          <a:prstGeom prst="rect">
            <a:avLst/>
          </a:prstGeom>
          <a:noFill/>
        </p:spPr>
      </p:pic>
      <p:pic>
        <p:nvPicPr>
          <p:cNvPr id="8198" name="Picture 6" descr="deriv_11"/>
          <p:cNvPicPr preferRelativeResize="0">
            <a:picLocks noChangeArrowheads="1"/>
          </p:cNvPicPr>
          <p:nvPr/>
        </p:nvPicPr>
        <p:blipFill>
          <a:blip r:embed="rId4" cstate="print"/>
          <a:srcRect l="3358"/>
          <a:stretch>
            <a:fillRect/>
          </a:stretch>
        </p:blipFill>
        <p:spPr bwMode="auto">
          <a:xfrm>
            <a:off x="4572000" y="685800"/>
            <a:ext cx="2286000" cy="1828800"/>
          </a:xfrm>
          <a:prstGeom prst="rect">
            <a:avLst/>
          </a:prstGeom>
          <a:noFill/>
        </p:spPr>
      </p:pic>
      <p:pic>
        <p:nvPicPr>
          <p:cNvPr id="8199" name="Picture 7" descr="deriv_1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685800"/>
            <a:ext cx="2286000" cy="1828800"/>
          </a:xfrm>
          <a:prstGeom prst="rect">
            <a:avLst/>
          </a:prstGeom>
          <a:noFill/>
        </p:spPr>
      </p:pic>
      <p:pic>
        <p:nvPicPr>
          <p:cNvPr id="8200" name="Picture 8" descr="deriv_11"/>
          <p:cNvPicPr preferRelativeResize="0">
            <a:picLocks noChangeArrowheads="1"/>
          </p:cNvPicPr>
          <p:nvPr/>
        </p:nvPicPr>
        <p:blipFill>
          <a:blip r:embed="rId6" cstate="print"/>
          <a:srcRect l="3702"/>
          <a:stretch>
            <a:fillRect/>
          </a:stretch>
        </p:blipFill>
        <p:spPr bwMode="auto">
          <a:xfrm>
            <a:off x="152400" y="2819400"/>
            <a:ext cx="2286000" cy="1828800"/>
          </a:xfrm>
          <a:prstGeom prst="rect">
            <a:avLst/>
          </a:prstGeom>
          <a:noFill/>
        </p:spPr>
      </p:pic>
      <p:pic>
        <p:nvPicPr>
          <p:cNvPr id="8201" name="Picture 9" descr="deriv_8"/>
          <p:cNvPicPr preferRelativeResize="0">
            <a:picLocks noChangeArrowheads="1"/>
          </p:cNvPicPr>
          <p:nvPr/>
        </p:nvPicPr>
        <p:blipFill>
          <a:blip r:embed="rId7" cstate="print"/>
          <a:srcRect l="3358"/>
          <a:stretch>
            <a:fillRect/>
          </a:stretch>
        </p:blipFill>
        <p:spPr bwMode="auto">
          <a:xfrm>
            <a:off x="2362200" y="2819400"/>
            <a:ext cx="2286000" cy="1828800"/>
          </a:xfrm>
          <a:prstGeom prst="rect">
            <a:avLst/>
          </a:prstGeom>
          <a:noFill/>
        </p:spPr>
      </p:pic>
      <p:pic>
        <p:nvPicPr>
          <p:cNvPr id="8202" name="Picture 10" descr="deriv_8"/>
          <p:cNvPicPr preferRelativeResize="0">
            <a:picLocks noChangeArrowheads="1"/>
          </p:cNvPicPr>
          <p:nvPr/>
        </p:nvPicPr>
        <p:blipFill>
          <a:blip r:embed="rId8" cstate="print"/>
          <a:srcRect l="3702"/>
          <a:stretch>
            <a:fillRect/>
          </a:stretch>
        </p:blipFill>
        <p:spPr bwMode="auto">
          <a:xfrm>
            <a:off x="4572000" y="2819400"/>
            <a:ext cx="2286000" cy="1828800"/>
          </a:xfrm>
          <a:prstGeom prst="rect">
            <a:avLst/>
          </a:prstGeom>
          <a:noFill/>
        </p:spPr>
      </p:pic>
      <p:pic>
        <p:nvPicPr>
          <p:cNvPr id="8203" name="Picture 11" descr="deriv_8"/>
          <p:cNvPicPr preferRelativeResize="0">
            <a:picLocks noChangeArrowheads="1"/>
          </p:cNvPicPr>
          <p:nvPr/>
        </p:nvPicPr>
        <p:blipFill>
          <a:blip r:embed="rId9" cstate="print"/>
          <a:srcRect l="3358"/>
          <a:stretch>
            <a:fillRect/>
          </a:stretch>
        </p:blipFill>
        <p:spPr bwMode="auto">
          <a:xfrm>
            <a:off x="6858000" y="2819400"/>
            <a:ext cx="2286000" cy="1828800"/>
          </a:xfrm>
          <a:prstGeom prst="rect">
            <a:avLst/>
          </a:prstGeom>
          <a:noFill/>
        </p:spPr>
      </p:pic>
      <p:pic>
        <p:nvPicPr>
          <p:cNvPr id="8204" name="Picture 12" descr="deriv_8"/>
          <p:cNvPicPr preferRelativeResize="0">
            <a:picLocks noChangeArrowheads="1"/>
          </p:cNvPicPr>
          <p:nvPr/>
        </p:nvPicPr>
        <p:blipFill>
          <a:blip r:embed="rId10" cstate="print"/>
          <a:srcRect l="3702"/>
          <a:stretch>
            <a:fillRect/>
          </a:stretch>
        </p:blipFill>
        <p:spPr bwMode="auto">
          <a:xfrm>
            <a:off x="152400" y="4953000"/>
            <a:ext cx="2286000" cy="1828800"/>
          </a:xfrm>
          <a:prstGeom prst="rect">
            <a:avLst/>
          </a:prstGeom>
          <a:noFill/>
        </p:spPr>
      </p:pic>
      <p:pic>
        <p:nvPicPr>
          <p:cNvPr id="8205" name="Picture 13" descr="deriv_8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4953000"/>
            <a:ext cx="2286000" cy="1828800"/>
          </a:xfrm>
          <a:prstGeom prst="rect">
            <a:avLst/>
          </a:prstGeom>
          <a:noFill/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6200" y="762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Supplementary </a:t>
            </a:r>
            <a:r>
              <a:rPr lang="en-US" dirty="0" smtClean="0"/>
              <a:t>1 </a:t>
            </a:r>
            <a:r>
              <a:rPr lang="en-US" dirty="0"/>
              <a:t>F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813550" y="61722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1mM [salicylate]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781800" y="56388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Promoter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00" y="762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Supplementary </a:t>
            </a:r>
            <a:r>
              <a:rPr lang="en-US" dirty="0" smtClean="0"/>
              <a:t>1 </a:t>
            </a:r>
            <a:r>
              <a:rPr lang="en-US" dirty="0"/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13550" y="61722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mM </a:t>
            </a:r>
            <a:r>
              <a:rPr lang="en-US" dirty="0"/>
              <a:t>[salicylate]</a:t>
            </a:r>
          </a:p>
        </p:txBody>
      </p:sp>
      <p:pic>
        <p:nvPicPr>
          <p:cNvPr id="10246" name="Picture 6" descr="conc_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2286000" cy="1828800"/>
          </a:xfrm>
          <a:prstGeom prst="rect">
            <a:avLst/>
          </a:prstGeom>
          <a:noFill/>
        </p:spPr>
      </p:pic>
      <p:pic>
        <p:nvPicPr>
          <p:cNvPr id="10247" name="Picture 7" descr="conc_8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09600"/>
            <a:ext cx="2286000" cy="1828800"/>
          </a:xfrm>
          <a:prstGeom prst="rect">
            <a:avLst/>
          </a:prstGeom>
          <a:noFill/>
        </p:spPr>
      </p:pic>
      <p:pic>
        <p:nvPicPr>
          <p:cNvPr id="10248" name="Picture 8" descr="conc_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9600"/>
            <a:ext cx="2286000" cy="1828800"/>
          </a:xfrm>
          <a:prstGeom prst="rect">
            <a:avLst/>
          </a:prstGeom>
          <a:noFill/>
        </p:spPr>
      </p:pic>
      <p:pic>
        <p:nvPicPr>
          <p:cNvPr id="10249" name="Picture 9" descr="conc_8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609600"/>
            <a:ext cx="2286000" cy="1828800"/>
          </a:xfrm>
          <a:prstGeom prst="rect">
            <a:avLst/>
          </a:prstGeom>
          <a:noFill/>
        </p:spPr>
      </p:pic>
      <p:pic>
        <p:nvPicPr>
          <p:cNvPr id="10250" name="Picture 10" descr="conc_1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667000"/>
            <a:ext cx="2286000" cy="1828800"/>
          </a:xfrm>
          <a:prstGeom prst="rect">
            <a:avLst/>
          </a:prstGeom>
          <a:noFill/>
        </p:spPr>
      </p:pic>
      <p:pic>
        <p:nvPicPr>
          <p:cNvPr id="10251" name="Picture 11" descr="conc_1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667000"/>
            <a:ext cx="2286000" cy="1828800"/>
          </a:xfrm>
          <a:prstGeom prst="rect">
            <a:avLst/>
          </a:prstGeom>
          <a:noFill/>
        </p:spPr>
      </p:pic>
      <p:pic>
        <p:nvPicPr>
          <p:cNvPr id="10252" name="Picture 12" descr="conc_1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667000"/>
            <a:ext cx="2286000" cy="1828800"/>
          </a:xfrm>
          <a:prstGeom prst="rect">
            <a:avLst/>
          </a:prstGeom>
          <a:noFill/>
        </p:spPr>
      </p:pic>
      <p:pic>
        <p:nvPicPr>
          <p:cNvPr id="10253" name="Picture 13" descr="conc_1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667000"/>
            <a:ext cx="2286000" cy="1828800"/>
          </a:xfrm>
          <a:prstGeom prst="rect">
            <a:avLst/>
          </a:prstGeom>
          <a:noFill/>
        </p:spPr>
      </p:pic>
      <p:pic>
        <p:nvPicPr>
          <p:cNvPr id="10254" name="Picture 14" descr="conc_1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4724400"/>
            <a:ext cx="2286000" cy="1828800"/>
          </a:xfrm>
          <a:prstGeom prst="rect">
            <a:avLst/>
          </a:prstGeom>
          <a:noFill/>
        </p:spPr>
      </p:pic>
      <p:pic>
        <p:nvPicPr>
          <p:cNvPr id="10255" name="Picture 15" descr="conc_1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47244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200" y="762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Supplementary </a:t>
            </a:r>
            <a:r>
              <a:rPr lang="en-US" dirty="0" smtClean="0"/>
              <a:t>1 </a:t>
            </a:r>
            <a:r>
              <a:rPr lang="en-US" dirty="0"/>
              <a:t>H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13550" y="61722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 mM [salicylate]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781800" y="56388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Promoter activity</a:t>
            </a:r>
          </a:p>
        </p:txBody>
      </p:sp>
      <p:pic>
        <p:nvPicPr>
          <p:cNvPr id="14343" name="Picture 7" descr="deriv_1"/>
          <p:cNvPicPr preferRelativeResize="0">
            <a:picLocks noChangeArrowheads="1"/>
          </p:cNvPicPr>
          <p:nvPr/>
        </p:nvPicPr>
        <p:blipFill>
          <a:blip r:embed="rId2" cstate="print"/>
          <a:srcRect l="3702"/>
          <a:stretch>
            <a:fillRect/>
          </a:stretch>
        </p:blipFill>
        <p:spPr bwMode="auto">
          <a:xfrm>
            <a:off x="76200" y="762000"/>
            <a:ext cx="2286000" cy="1828800"/>
          </a:xfrm>
          <a:prstGeom prst="rect">
            <a:avLst/>
          </a:prstGeom>
          <a:noFill/>
        </p:spPr>
      </p:pic>
      <p:pic>
        <p:nvPicPr>
          <p:cNvPr id="14344" name="Picture 8" descr="deriv_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2286000" cy="1828800"/>
          </a:xfrm>
          <a:prstGeom prst="rect">
            <a:avLst/>
          </a:prstGeom>
          <a:noFill/>
        </p:spPr>
      </p:pic>
      <p:pic>
        <p:nvPicPr>
          <p:cNvPr id="14345" name="Picture 9" descr="deriv_8"/>
          <p:cNvPicPr preferRelativeResize="0">
            <a:picLocks noChangeArrowheads="1"/>
          </p:cNvPicPr>
          <p:nvPr/>
        </p:nvPicPr>
        <p:blipFill>
          <a:blip r:embed="rId4" cstate="print"/>
          <a:srcRect l="3702"/>
          <a:stretch>
            <a:fillRect/>
          </a:stretch>
        </p:blipFill>
        <p:spPr bwMode="auto">
          <a:xfrm>
            <a:off x="2362200" y="762000"/>
            <a:ext cx="2286000" cy="1828800"/>
          </a:xfrm>
          <a:prstGeom prst="rect">
            <a:avLst/>
          </a:prstGeom>
          <a:noFill/>
        </p:spPr>
      </p:pic>
      <p:pic>
        <p:nvPicPr>
          <p:cNvPr id="14346" name="Picture 10" descr="deriv_8"/>
          <p:cNvPicPr preferRelativeResize="0">
            <a:picLocks noChangeArrowheads="1"/>
          </p:cNvPicPr>
          <p:nvPr/>
        </p:nvPicPr>
        <p:blipFill>
          <a:blip r:embed="rId5" cstate="print"/>
          <a:srcRect l="3702"/>
          <a:stretch>
            <a:fillRect/>
          </a:stretch>
        </p:blipFill>
        <p:spPr bwMode="auto">
          <a:xfrm>
            <a:off x="4648200" y="762000"/>
            <a:ext cx="2286000" cy="1828800"/>
          </a:xfrm>
          <a:prstGeom prst="rect">
            <a:avLst/>
          </a:prstGeom>
          <a:noFill/>
        </p:spPr>
      </p:pic>
      <p:pic>
        <p:nvPicPr>
          <p:cNvPr id="14347" name="Picture 11" descr="deriv_8"/>
          <p:cNvPicPr preferRelativeResize="0">
            <a:picLocks noChangeArrowheads="1"/>
          </p:cNvPicPr>
          <p:nvPr/>
        </p:nvPicPr>
        <p:blipFill>
          <a:blip r:embed="rId6" cstate="print"/>
          <a:srcRect l="3702"/>
          <a:stretch>
            <a:fillRect/>
          </a:stretch>
        </p:blipFill>
        <p:spPr bwMode="auto">
          <a:xfrm>
            <a:off x="6858000" y="762000"/>
            <a:ext cx="2286000" cy="1828800"/>
          </a:xfrm>
          <a:prstGeom prst="rect">
            <a:avLst/>
          </a:prstGeom>
          <a:noFill/>
        </p:spPr>
      </p:pic>
      <p:pic>
        <p:nvPicPr>
          <p:cNvPr id="14348" name="Picture 12" descr="deriv_1"/>
          <p:cNvPicPr preferRelativeResize="0">
            <a:picLocks noChangeArrowheads="1"/>
          </p:cNvPicPr>
          <p:nvPr/>
        </p:nvPicPr>
        <p:blipFill>
          <a:blip r:embed="rId7" cstate="print"/>
          <a:srcRect l="3702"/>
          <a:stretch>
            <a:fillRect/>
          </a:stretch>
        </p:blipFill>
        <p:spPr bwMode="auto">
          <a:xfrm>
            <a:off x="76200" y="2895600"/>
            <a:ext cx="2286000" cy="1828800"/>
          </a:xfrm>
          <a:prstGeom prst="rect">
            <a:avLst/>
          </a:prstGeom>
          <a:noFill/>
        </p:spPr>
      </p:pic>
      <p:pic>
        <p:nvPicPr>
          <p:cNvPr id="14349" name="Picture 13" descr="deriv_1"/>
          <p:cNvPicPr preferRelativeResize="0">
            <a:picLocks noChangeArrowheads="1"/>
          </p:cNvPicPr>
          <p:nvPr/>
        </p:nvPicPr>
        <p:blipFill>
          <a:blip r:embed="rId2" cstate="print"/>
          <a:srcRect l="3702"/>
          <a:stretch>
            <a:fillRect/>
          </a:stretch>
        </p:blipFill>
        <p:spPr bwMode="auto">
          <a:xfrm>
            <a:off x="2362200" y="2895600"/>
            <a:ext cx="2286000" cy="1828800"/>
          </a:xfrm>
          <a:prstGeom prst="rect">
            <a:avLst/>
          </a:prstGeom>
          <a:noFill/>
        </p:spPr>
      </p:pic>
      <p:pic>
        <p:nvPicPr>
          <p:cNvPr id="14350" name="Picture 14" descr="deriv_1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2895600"/>
            <a:ext cx="2286000" cy="1828800"/>
          </a:xfrm>
          <a:prstGeom prst="rect">
            <a:avLst/>
          </a:prstGeom>
          <a:noFill/>
        </p:spPr>
      </p:pic>
      <p:pic>
        <p:nvPicPr>
          <p:cNvPr id="14351" name="Picture 15" descr="deriv_1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76800"/>
            <a:ext cx="2286000" cy="1828800"/>
          </a:xfrm>
          <a:prstGeom prst="rect">
            <a:avLst/>
          </a:prstGeom>
          <a:noFill/>
        </p:spPr>
      </p:pic>
      <p:pic>
        <p:nvPicPr>
          <p:cNvPr id="14352" name="Picture 16" descr="deriv_1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8768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 rot="5400000" flipV="1">
            <a:off x="124618" y="1724818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Domain size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 rot="10800000" flipV="1">
            <a:off x="2343150" y="6491286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Salicylate [</a:t>
            </a:r>
            <a:r>
              <a:rPr lang="en-US" dirty="0" err="1"/>
              <a:t>mM</a:t>
            </a:r>
            <a:r>
              <a:rPr lang="en-US" dirty="0"/>
              <a:t>]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 rot="10800000" flipV="1">
            <a:off x="6153150" y="6491286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Salicylate [</a:t>
            </a:r>
            <a:r>
              <a:rPr lang="en-US" dirty="0" err="1"/>
              <a:t>mM</a:t>
            </a:r>
            <a:r>
              <a:rPr lang="en-US" dirty="0"/>
              <a:t>]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3000" y="838200"/>
            <a:ext cx="7772401" cy="5636101"/>
            <a:chOff x="1752599" y="1012346"/>
            <a:chExt cx="6671884" cy="4838069"/>
          </a:xfrm>
        </p:grpSpPr>
        <p:pic>
          <p:nvPicPr>
            <p:cNvPr id="2" name="0 Imagen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10215" r="9146" b="10164"/>
            <a:stretch/>
          </p:blipFill>
          <p:spPr>
            <a:xfrm>
              <a:off x="1752599" y="1012346"/>
              <a:ext cx="6671884" cy="483806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3505200" y="1371600"/>
              <a:ext cx="1371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705600" y="1371600"/>
              <a:ext cx="1371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05200" y="2968623"/>
              <a:ext cx="1371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705600" y="2968623"/>
              <a:ext cx="1371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92230" y="4413246"/>
              <a:ext cx="1371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705600" y="4435944"/>
              <a:ext cx="13716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 rot="10800000" flipV="1">
            <a:off x="7056438" y="12593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Threshold 5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 rot="10800000" flipV="1">
            <a:off x="3168650" y="124507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Threshold 4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 rot="10800000" flipV="1">
            <a:off x="3167063" y="3048000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Threshold 6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 rot="10800000" flipV="1">
            <a:off x="3167063" y="48783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Threshold 8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 rot="10800000" flipV="1">
            <a:off x="7056438" y="3048000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Threshold 7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 rot="10800000" flipV="1">
            <a:off x="7056438" y="48768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Threshold 9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 rot="5400000" flipV="1">
            <a:off x="110332" y="3401218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Domain size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 rot="5400000" flipV="1">
            <a:off x="110332" y="5230018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Domain size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76200" y="76200"/>
            <a:ext cx="2044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Supplementary 2</a:t>
            </a:r>
          </a:p>
        </p:txBody>
      </p:sp>
    </p:spTree>
    <p:extLst>
      <p:ext uri="{BB962C8B-B14F-4D97-AF65-F5344CB8AC3E}">
        <p14:creationId xmlns:p14="http://schemas.microsoft.com/office/powerpoint/2010/main" val="28962451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97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Luke</dc:creator>
  <cp:lastModifiedBy>Calin GUET</cp:lastModifiedBy>
  <cp:revision>21</cp:revision>
  <cp:lastPrinted>2010-01-18T20:40:29Z</cp:lastPrinted>
  <dcterms:created xsi:type="dcterms:W3CDTF">2009-04-13T01:49:22Z</dcterms:created>
  <dcterms:modified xsi:type="dcterms:W3CDTF">2023-03-08T10:32:16Z</dcterms:modified>
</cp:coreProperties>
</file>